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44"/>
  </p:notesMasterIdLst>
  <p:sldIdLst>
    <p:sldId id="256" r:id="rId3"/>
    <p:sldId id="258" r:id="rId4"/>
    <p:sldId id="29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ldrich" panose="02000000000000000000" pitchFamily="2" charset="0"/>
      <p:regular r:id="rId45"/>
    </p:embeddedFont>
    <p:embeddedFont>
      <p:font typeface="Amatic SC" pitchFamily="2" charset="-79"/>
      <p:regular r:id="rId46"/>
      <p:bold r:id="rId47"/>
    </p:embeddedFont>
    <p:embeddedFont>
      <p:font typeface="Anaheim" pitchFamily="2" charset="0"/>
      <p:regular r:id="rId48"/>
      <p:bold r:id="rId49"/>
    </p:embeddedFont>
    <p:embeddedFont>
      <p:font typeface="Gmarket Sans TTF Bold" panose="02000000000000000000" pitchFamily="2" charset="-128"/>
      <p:bold r:id="rId50"/>
    </p:embeddedFont>
    <p:embeddedFont>
      <p:font typeface="Nunito Light" panose="020F0302020204030204" pitchFamily="34" charset="0"/>
      <p:regular r:id="rId51"/>
      <p:italic r:id="rId52"/>
    </p:embeddedFont>
    <p:embeddedFont>
      <p:font typeface="Open Sans" panose="020B0606030504020204" pitchFamily="34" charset="0"/>
      <p:regular r:id="rId53"/>
      <p:bold r:id="rId54"/>
      <p:italic r:id="rId55"/>
      <p:boldItalic r:id="rId56"/>
    </p:embeddedFont>
    <p:embeddedFont>
      <p:font typeface="Proxima Nova" panose="02000506030000020004" pitchFamily="2" charset="0"/>
      <p:regular r:id="rId57"/>
      <p:bold r:id="rId58"/>
      <p:italic r:id="rId59"/>
      <p:boldItalic r:id="rId60"/>
    </p:embeddedFont>
    <p:embeddedFont>
      <p:font typeface="Roboto Medium" panose="020F0502020204030204" pitchFamily="3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992739-68D1-41E9-BADB-ACC5AD48917F}">
  <a:tblStyle styleId="{BB992739-68D1-41E9-BADB-ACC5AD4891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203A7E5-C3DA-47B7-B892-27842779EC0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1"/>
    <p:restoredTop sz="94658"/>
  </p:normalViewPr>
  <p:slideViewPr>
    <p:cSldViewPr snapToGrid="0">
      <p:cViewPr varScale="1">
        <p:scale>
          <a:sx n="160" d="100"/>
          <a:sy n="160" d="100"/>
        </p:scale>
        <p:origin x="696"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910c9cffe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910c9cffe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910c9cff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910c9cff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29fcc9767a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29fcc9767a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9fcc9767a0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9fcc9767a0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29fcc9767a0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29fcc9767a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9fcc9767a0_0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9fcc9767a0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2a306bc362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2a306bc362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2a306bc362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2a306bc362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a306bc3627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a306bc3627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2a306bc3627_0_11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2a306bc3627_0_11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2a306bc3627_0_11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2a306bc3627_0_11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a306bc3627_0_11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2a306bc3627_0_1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2a306bc3627_0_11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2a306bc3627_0_11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2a306bc3627_0_11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2a306bc3627_0_11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2a306bc3627_0_11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2a306bc3627_0_11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a:extLst>
            <a:ext uri="{FF2B5EF4-FFF2-40B4-BE49-F238E27FC236}">
              <a16:creationId xmlns:a16="http://schemas.microsoft.com/office/drawing/2014/main" id="{B6CF4149-A0BD-00DB-84F5-D0C716415111}"/>
            </a:ext>
          </a:extLst>
        </p:cNvPr>
        <p:cNvGrpSpPr/>
        <p:nvPr/>
      </p:nvGrpSpPr>
      <p:grpSpPr>
        <a:xfrm>
          <a:off x="0" y="0"/>
          <a:ext cx="0" cy="0"/>
          <a:chOff x="0" y="0"/>
          <a:chExt cx="0" cy="0"/>
        </a:xfrm>
      </p:grpSpPr>
      <p:sp>
        <p:nvSpPr>
          <p:cNvPr id="398" name="Google Shape;398;g54dda1946d_6_308:notes">
            <a:extLst>
              <a:ext uri="{FF2B5EF4-FFF2-40B4-BE49-F238E27FC236}">
                <a16:creationId xmlns:a16="http://schemas.microsoft.com/office/drawing/2014/main" id="{A5618202-EC19-7CF1-9175-84D4406E97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a:extLst>
              <a:ext uri="{FF2B5EF4-FFF2-40B4-BE49-F238E27FC236}">
                <a16:creationId xmlns:a16="http://schemas.microsoft.com/office/drawing/2014/main" id="{5DE55A3D-B1ED-66DE-9CF4-4D84867874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9883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2"/>
        <p:cNvGrpSpPr/>
        <p:nvPr/>
      </p:nvGrpSpPr>
      <p:grpSpPr>
        <a:xfrm>
          <a:off x="0" y="0"/>
          <a:ext cx="0" cy="0"/>
          <a:chOff x="0" y="0"/>
          <a:chExt cx="0" cy="0"/>
        </a:xfrm>
      </p:grpSpPr>
      <p:sp>
        <p:nvSpPr>
          <p:cNvPr id="7023" name="Google Shape;7023;g2a306bc3627_0_17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4" name="Google Shape;7024;g2a306bc3627_0_17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306bc3627_0_18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306bc3627_0_18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2"/>
        <p:cNvGrpSpPr/>
        <p:nvPr/>
      </p:nvGrpSpPr>
      <p:grpSpPr>
        <a:xfrm>
          <a:off x="0" y="0"/>
          <a:ext cx="0" cy="0"/>
          <a:chOff x="0" y="0"/>
          <a:chExt cx="0" cy="0"/>
        </a:xfrm>
      </p:grpSpPr>
      <p:sp>
        <p:nvSpPr>
          <p:cNvPr id="7613" name="Google Shape;7613;g2a306bc3627_0_18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4" name="Google Shape;7614;g2a306bc3627_0_18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4"/>
        <p:cNvGrpSpPr/>
        <p:nvPr/>
      </p:nvGrpSpPr>
      <p:grpSpPr>
        <a:xfrm>
          <a:off x="0" y="0"/>
          <a:ext cx="0" cy="0"/>
          <a:chOff x="0" y="0"/>
          <a:chExt cx="0" cy="0"/>
        </a:xfrm>
      </p:grpSpPr>
      <p:sp>
        <p:nvSpPr>
          <p:cNvPr id="8015" name="Google Shape;8015;g2a306bc3627_0_18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6" name="Google Shape;8016;g2a306bc3627_0_18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2a306bc3627_0_19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2a306bc3627_0_19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9"/>
        <p:cNvGrpSpPr/>
        <p:nvPr/>
      </p:nvGrpSpPr>
      <p:grpSpPr>
        <a:xfrm>
          <a:off x="0" y="0"/>
          <a:ext cx="0" cy="0"/>
          <a:chOff x="0" y="0"/>
          <a:chExt cx="0" cy="0"/>
        </a:xfrm>
      </p:grpSpPr>
      <p:sp>
        <p:nvSpPr>
          <p:cNvPr id="8700" name="Google Shape;8700;g2a306bc3627_0_19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1" name="Google Shape;8701;g2a306bc3627_0_19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3"/>
        <p:cNvGrpSpPr/>
        <p:nvPr/>
      </p:nvGrpSpPr>
      <p:grpSpPr>
        <a:xfrm>
          <a:off x="0" y="0"/>
          <a:ext cx="0" cy="0"/>
          <a:chOff x="0" y="0"/>
          <a:chExt cx="0" cy="0"/>
        </a:xfrm>
      </p:grpSpPr>
      <p:sp>
        <p:nvSpPr>
          <p:cNvPr id="8994" name="Google Shape;8994;g2a306bc3627_0_19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5" name="Google Shape;8995;g2a306bc3627_0_19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2"/>
        <p:cNvGrpSpPr/>
        <p:nvPr/>
      </p:nvGrpSpPr>
      <p:grpSpPr>
        <a:xfrm>
          <a:off x="0" y="0"/>
          <a:ext cx="0" cy="0"/>
          <a:chOff x="0" y="0"/>
          <a:chExt cx="0" cy="0"/>
        </a:xfrm>
      </p:grpSpPr>
      <p:sp>
        <p:nvSpPr>
          <p:cNvPr id="9353" name="Google Shape;9353;g2a306bc3627_0_19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4" name="Google Shape;9354;g2a306bc3627_0_19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2a306bc3627_0_20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2a306bc3627_0_20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9"/>
        <p:cNvGrpSpPr/>
        <p:nvPr/>
      </p:nvGrpSpPr>
      <p:grpSpPr>
        <a:xfrm>
          <a:off x="0" y="0"/>
          <a:ext cx="0" cy="0"/>
          <a:chOff x="0" y="0"/>
          <a:chExt cx="0" cy="0"/>
        </a:xfrm>
      </p:grpSpPr>
      <p:sp>
        <p:nvSpPr>
          <p:cNvPr id="10110" name="Google Shape;10110;g2a306bc3627_0_20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1" name="Google Shape;10111;g2a306bc3627_0_20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7"/>
        <p:cNvGrpSpPr/>
        <p:nvPr/>
      </p:nvGrpSpPr>
      <p:grpSpPr>
        <a:xfrm>
          <a:off x="0" y="0"/>
          <a:ext cx="0" cy="0"/>
          <a:chOff x="0" y="0"/>
          <a:chExt cx="0" cy="0"/>
        </a:xfrm>
      </p:grpSpPr>
      <p:sp>
        <p:nvSpPr>
          <p:cNvPr id="10298" name="Google Shape;10298;g2a306bc3627_0_20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9" name="Google Shape;10299;g2a306bc3627_0_20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3"/>
        <p:cNvGrpSpPr/>
        <p:nvPr/>
      </p:nvGrpSpPr>
      <p:grpSpPr>
        <a:xfrm>
          <a:off x="0" y="0"/>
          <a:ext cx="0" cy="0"/>
          <a:chOff x="0" y="0"/>
          <a:chExt cx="0" cy="0"/>
        </a:xfrm>
      </p:grpSpPr>
      <p:sp>
        <p:nvSpPr>
          <p:cNvPr id="10544" name="Google Shape;10544;g2a306bc3627_0_22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5" name="Google Shape;10545;g2a306bc3627_0_22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9fcc9767a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9fcc9767a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910c9cffe2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910c9cffe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46800" y="255600"/>
            <a:ext cx="8450400" cy="4632300"/>
            <a:chOff x="346800" y="255600"/>
            <a:chExt cx="8450400" cy="4632300"/>
          </a:xfrm>
        </p:grpSpPr>
        <p:sp>
          <p:nvSpPr>
            <p:cNvPr id="10" name="Google Shape;10;p2"/>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2" name="Google Shape;12;p2"/>
            <p:cNvGrpSpPr/>
            <p:nvPr/>
          </p:nvGrpSpPr>
          <p:grpSpPr>
            <a:xfrm>
              <a:off x="8111150" y="433000"/>
              <a:ext cx="426200" cy="106500"/>
              <a:chOff x="1739575" y="4109150"/>
              <a:chExt cx="426200" cy="106500"/>
            </a:xfrm>
          </p:grpSpPr>
          <p:sp>
            <p:nvSpPr>
              <p:cNvPr id="13" name="Google Shape;13;p2"/>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15;p2"/>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6" name="Google Shape;16;p2"/>
          <p:cNvSpPr txBox="1">
            <a:spLocks noGrp="1"/>
          </p:cNvSpPr>
          <p:nvPr>
            <p:ph type="ctrTitle"/>
          </p:nvPr>
        </p:nvSpPr>
        <p:spPr>
          <a:xfrm>
            <a:off x="1244925" y="1205975"/>
            <a:ext cx="3542100" cy="3093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5318725" y="3074550"/>
            <a:ext cx="2497200" cy="1044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496925" y="855351"/>
            <a:ext cx="8150150" cy="3748650"/>
            <a:chOff x="496925" y="855351"/>
            <a:chExt cx="8150150" cy="3748650"/>
          </a:xfrm>
        </p:grpSpPr>
        <p:sp>
          <p:nvSpPr>
            <p:cNvPr id="19" name="Google Shape;19;p2"/>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0" name="Google Shape;20;p2"/>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6"/>
        <p:cNvGrpSpPr/>
        <p:nvPr/>
      </p:nvGrpSpPr>
      <p:grpSpPr>
        <a:xfrm>
          <a:off x="0" y="0"/>
          <a:ext cx="0" cy="0"/>
          <a:chOff x="0" y="0"/>
          <a:chExt cx="0" cy="0"/>
        </a:xfrm>
      </p:grpSpPr>
      <p:grpSp>
        <p:nvGrpSpPr>
          <p:cNvPr id="127" name="Google Shape;127;p13"/>
          <p:cNvGrpSpPr/>
          <p:nvPr/>
        </p:nvGrpSpPr>
        <p:grpSpPr>
          <a:xfrm>
            <a:off x="346800" y="255600"/>
            <a:ext cx="8450400" cy="4632300"/>
            <a:chOff x="346800" y="255600"/>
            <a:chExt cx="8450400" cy="4632300"/>
          </a:xfrm>
        </p:grpSpPr>
        <p:sp>
          <p:nvSpPr>
            <p:cNvPr id="128" name="Google Shape;128;p13"/>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9" name="Google Shape;129;p13"/>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30" name="Google Shape;130;p13"/>
            <p:cNvGrpSpPr/>
            <p:nvPr/>
          </p:nvGrpSpPr>
          <p:grpSpPr>
            <a:xfrm>
              <a:off x="8111150" y="433000"/>
              <a:ext cx="426200" cy="106500"/>
              <a:chOff x="1739575" y="4109150"/>
              <a:chExt cx="426200" cy="106500"/>
            </a:xfrm>
          </p:grpSpPr>
          <p:sp>
            <p:nvSpPr>
              <p:cNvPr id="131" name="Google Shape;131;p13"/>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2" name="Google Shape;132;p13"/>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3" name="Google Shape;133;p13"/>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34" name="Google Shape;134;p13"/>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sp>
        <p:nvSpPr>
          <p:cNvPr id="135" name="Google Shape;135;p13"/>
          <p:cNvSpPr txBox="1">
            <a:spLocks noGrp="1"/>
          </p:cNvSpPr>
          <p:nvPr>
            <p:ph type="title" idx="2" hasCustomPrompt="1"/>
          </p:nvPr>
        </p:nvSpPr>
        <p:spPr>
          <a:xfrm>
            <a:off x="1589400"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6" name="Google Shape;136;p13"/>
          <p:cNvSpPr txBox="1">
            <a:spLocks noGrp="1"/>
          </p:cNvSpPr>
          <p:nvPr>
            <p:ph type="title" idx="3" hasCustomPrompt="1"/>
          </p:nvPr>
        </p:nvSpPr>
        <p:spPr>
          <a:xfrm>
            <a:off x="1589400"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7" name="Google Shape;137;p13"/>
          <p:cNvSpPr txBox="1">
            <a:spLocks noGrp="1"/>
          </p:cNvSpPr>
          <p:nvPr>
            <p:ph type="title" idx="4" hasCustomPrompt="1"/>
          </p:nvPr>
        </p:nvSpPr>
        <p:spPr>
          <a:xfrm>
            <a:off x="4165428"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8" name="Google Shape;138;p13"/>
          <p:cNvSpPr txBox="1">
            <a:spLocks noGrp="1"/>
          </p:cNvSpPr>
          <p:nvPr>
            <p:ph type="title" idx="5" hasCustomPrompt="1"/>
          </p:nvPr>
        </p:nvSpPr>
        <p:spPr>
          <a:xfrm>
            <a:off x="4165428"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9" name="Google Shape;139;p13"/>
          <p:cNvSpPr txBox="1">
            <a:spLocks noGrp="1"/>
          </p:cNvSpPr>
          <p:nvPr>
            <p:ph type="title" idx="6" hasCustomPrompt="1"/>
          </p:nvPr>
        </p:nvSpPr>
        <p:spPr>
          <a:xfrm>
            <a:off x="6741456" y="1808550"/>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40" name="Google Shape;140;p13"/>
          <p:cNvSpPr txBox="1">
            <a:spLocks noGrp="1"/>
          </p:cNvSpPr>
          <p:nvPr>
            <p:ph type="title" idx="7" hasCustomPrompt="1"/>
          </p:nvPr>
        </p:nvSpPr>
        <p:spPr>
          <a:xfrm>
            <a:off x="6741456" y="3219089"/>
            <a:ext cx="813000" cy="447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41" name="Google Shape;141;p13"/>
          <p:cNvSpPr txBox="1">
            <a:spLocks noGrp="1"/>
          </p:cNvSpPr>
          <p:nvPr>
            <p:ph type="subTitle" idx="1"/>
          </p:nvPr>
        </p:nvSpPr>
        <p:spPr>
          <a:xfrm>
            <a:off x="720000"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2" name="Google Shape;142;p13"/>
          <p:cNvSpPr txBox="1">
            <a:spLocks noGrp="1"/>
          </p:cNvSpPr>
          <p:nvPr>
            <p:ph type="subTitle" idx="8"/>
          </p:nvPr>
        </p:nvSpPr>
        <p:spPr>
          <a:xfrm>
            <a:off x="3296028"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3" name="Google Shape;143;p13"/>
          <p:cNvSpPr txBox="1">
            <a:spLocks noGrp="1"/>
          </p:cNvSpPr>
          <p:nvPr>
            <p:ph type="subTitle" idx="9"/>
          </p:nvPr>
        </p:nvSpPr>
        <p:spPr>
          <a:xfrm>
            <a:off x="5872056" y="2359644"/>
            <a:ext cx="2551800" cy="51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4" name="Google Shape;144;p13"/>
          <p:cNvSpPr txBox="1">
            <a:spLocks noGrp="1"/>
          </p:cNvSpPr>
          <p:nvPr>
            <p:ph type="subTitle" idx="13"/>
          </p:nvPr>
        </p:nvSpPr>
        <p:spPr>
          <a:xfrm>
            <a:off x="720000"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5" name="Google Shape;145;p13"/>
          <p:cNvSpPr txBox="1">
            <a:spLocks noGrp="1"/>
          </p:cNvSpPr>
          <p:nvPr>
            <p:ph type="subTitle" idx="14"/>
          </p:nvPr>
        </p:nvSpPr>
        <p:spPr>
          <a:xfrm>
            <a:off x="3296028"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146" name="Google Shape;146;p13"/>
          <p:cNvSpPr txBox="1">
            <a:spLocks noGrp="1"/>
          </p:cNvSpPr>
          <p:nvPr>
            <p:ph type="subTitle" idx="15"/>
          </p:nvPr>
        </p:nvSpPr>
        <p:spPr>
          <a:xfrm>
            <a:off x="5872056" y="3770250"/>
            <a:ext cx="2551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sz="2400" b="1">
                <a:latin typeface="Aldrich"/>
                <a:ea typeface="Aldrich"/>
                <a:cs typeface="Aldrich"/>
                <a:sym typeface="Aldrich"/>
              </a:defRPr>
            </a:lvl2pPr>
            <a:lvl3pPr lvl="2" rtl="0">
              <a:lnSpc>
                <a:spcPct val="100000"/>
              </a:lnSpc>
              <a:spcBef>
                <a:spcPts val="0"/>
              </a:spcBef>
              <a:spcAft>
                <a:spcPts val="0"/>
              </a:spcAft>
              <a:buSzPts val="2400"/>
              <a:buFont typeface="Aldrich"/>
              <a:buNone/>
              <a:defRPr sz="2400" b="1">
                <a:latin typeface="Aldrich"/>
                <a:ea typeface="Aldrich"/>
                <a:cs typeface="Aldrich"/>
                <a:sym typeface="Aldrich"/>
              </a:defRPr>
            </a:lvl3pPr>
            <a:lvl4pPr lvl="3" rtl="0">
              <a:lnSpc>
                <a:spcPct val="100000"/>
              </a:lnSpc>
              <a:spcBef>
                <a:spcPts val="0"/>
              </a:spcBef>
              <a:spcAft>
                <a:spcPts val="0"/>
              </a:spcAft>
              <a:buSzPts val="2400"/>
              <a:buFont typeface="Aldrich"/>
              <a:buNone/>
              <a:defRPr sz="2400" b="1">
                <a:latin typeface="Aldrich"/>
                <a:ea typeface="Aldrich"/>
                <a:cs typeface="Aldrich"/>
                <a:sym typeface="Aldrich"/>
              </a:defRPr>
            </a:lvl4pPr>
            <a:lvl5pPr lvl="4" rtl="0">
              <a:lnSpc>
                <a:spcPct val="100000"/>
              </a:lnSpc>
              <a:spcBef>
                <a:spcPts val="0"/>
              </a:spcBef>
              <a:spcAft>
                <a:spcPts val="0"/>
              </a:spcAft>
              <a:buSzPts val="2400"/>
              <a:buFont typeface="Aldrich"/>
              <a:buNone/>
              <a:defRPr sz="2400" b="1">
                <a:latin typeface="Aldrich"/>
                <a:ea typeface="Aldrich"/>
                <a:cs typeface="Aldrich"/>
                <a:sym typeface="Aldrich"/>
              </a:defRPr>
            </a:lvl5pPr>
            <a:lvl6pPr lvl="5" rtl="0">
              <a:lnSpc>
                <a:spcPct val="100000"/>
              </a:lnSpc>
              <a:spcBef>
                <a:spcPts val="0"/>
              </a:spcBef>
              <a:spcAft>
                <a:spcPts val="0"/>
              </a:spcAft>
              <a:buSzPts val="2400"/>
              <a:buFont typeface="Aldrich"/>
              <a:buNone/>
              <a:defRPr sz="2400" b="1">
                <a:latin typeface="Aldrich"/>
                <a:ea typeface="Aldrich"/>
                <a:cs typeface="Aldrich"/>
                <a:sym typeface="Aldrich"/>
              </a:defRPr>
            </a:lvl6pPr>
            <a:lvl7pPr lvl="6" rtl="0">
              <a:lnSpc>
                <a:spcPct val="100000"/>
              </a:lnSpc>
              <a:spcBef>
                <a:spcPts val="0"/>
              </a:spcBef>
              <a:spcAft>
                <a:spcPts val="0"/>
              </a:spcAft>
              <a:buSzPts val="2400"/>
              <a:buFont typeface="Aldrich"/>
              <a:buNone/>
              <a:defRPr sz="2400" b="1">
                <a:latin typeface="Aldrich"/>
                <a:ea typeface="Aldrich"/>
                <a:cs typeface="Aldrich"/>
                <a:sym typeface="Aldrich"/>
              </a:defRPr>
            </a:lvl7pPr>
            <a:lvl8pPr lvl="7" rtl="0">
              <a:lnSpc>
                <a:spcPct val="100000"/>
              </a:lnSpc>
              <a:spcBef>
                <a:spcPts val="0"/>
              </a:spcBef>
              <a:spcAft>
                <a:spcPts val="0"/>
              </a:spcAft>
              <a:buSzPts val="2400"/>
              <a:buFont typeface="Aldrich"/>
              <a:buNone/>
              <a:defRPr sz="2400" b="1">
                <a:latin typeface="Aldrich"/>
                <a:ea typeface="Aldrich"/>
                <a:cs typeface="Aldrich"/>
                <a:sym typeface="Aldrich"/>
              </a:defRPr>
            </a:lvl8pPr>
            <a:lvl9pPr lvl="8"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grpSp>
        <p:nvGrpSpPr>
          <p:cNvPr id="147" name="Google Shape;147;p13"/>
          <p:cNvGrpSpPr/>
          <p:nvPr/>
        </p:nvGrpSpPr>
        <p:grpSpPr>
          <a:xfrm>
            <a:off x="496925" y="1007751"/>
            <a:ext cx="8150150" cy="3215250"/>
            <a:chOff x="496925" y="1007751"/>
            <a:chExt cx="8150150" cy="3215250"/>
          </a:xfrm>
        </p:grpSpPr>
        <p:sp>
          <p:nvSpPr>
            <p:cNvPr id="148" name="Google Shape;148;p13"/>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49" name="Google Shape;149;p13"/>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0"/>
        <p:cNvGrpSpPr/>
        <p:nvPr/>
      </p:nvGrpSpPr>
      <p:grpSpPr>
        <a:xfrm>
          <a:off x="0" y="0"/>
          <a:ext cx="0" cy="0"/>
          <a:chOff x="0" y="0"/>
          <a:chExt cx="0" cy="0"/>
        </a:xfrm>
      </p:grpSpPr>
      <p:grpSp>
        <p:nvGrpSpPr>
          <p:cNvPr id="151" name="Google Shape;151;p14"/>
          <p:cNvGrpSpPr/>
          <p:nvPr/>
        </p:nvGrpSpPr>
        <p:grpSpPr>
          <a:xfrm>
            <a:off x="346800" y="255600"/>
            <a:ext cx="8450400" cy="4632300"/>
            <a:chOff x="346800" y="255600"/>
            <a:chExt cx="8450400" cy="4632300"/>
          </a:xfrm>
        </p:grpSpPr>
        <p:sp>
          <p:nvSpPr>
            <p:cNvPr id="152" name="Google Shape;152;p14"/>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3" name="Google Shape;153;p14"/>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54" name="Google Shape;154;p14"/>
            <p:cNvGrpSpPr/>
            <p:nvPr/>
          </p:nvGrpSpPr>
          <p:grpSpPr>
            <a:xfrm>
              <a:off x="8111150" y="433000"/>
              <a:ext cx="426200" cy="106500"/>
              <a:chOff x="1739575" y="4109150"/>
              <a:chExt cx="426200" cy="106500"/>
            </a:xfrm>
          </p:grpSpPr>
          <p:sp>
            <p:nvSpPr>
              <p:cNvPr id="155" name="Google Shape;155;p14"/>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6" name="Google Shape;156;p14"/>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7" name="Google Shape;157;p14"/>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58" name="Google Shape;158;p14"/>
          <p:cNvSpPr txBox="1">
            <a:spLocks noGrp="1"/>
          </p:cNvSpPr>
          <p:nvPr>
            <p:ph type="title"/>
          </p:nvPr>
        </p:nvSpPr>
        <p:spPr>
          <a:xfrm>
            <a:off x="1861851" y="948229"/>
            <a:ext cx="3021300" cy="48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8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9" name="Google Shape;159;p14"/>
          <p:cNvGrpSpPr/>
          <p:nvPr/>
        </p:nvGrpSpPr>
        <p:grpSpPr>
          <a:xfrm>
            <a:off x="496925" y="855351"/>
            <a:ext cx="8150150" cy="3748650"/>
            <a:chOff x="496925" y="855351"/>
            <a:chExt cx="8150150" cy="3748650"/>
          </a:xfrm>
        </p:grpSpPr>
        <p:sp>
          <p:nvSpPr>
            <p:cNvPr id="160" name="Google Shape;160;p14"/>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161" name="Google Shape;161;p14"/>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162"/>
        <p:cNvGrpSpPr/>
        <p:nvPr/>
      </p:nvGrpSpPr>
      <p:grpSpPr>
        <a:xfrm>
          <a:off x="0" y="0"/>
          <a:ext cx="0" cy="0"/>
          <a:chOff x="0" y="0"/>
          <a:chExt cx="0" cy="0"/>
        </a:xfrm>
      </p:grpSpPr>
      <p:grpSp>
        <p:nvGrpSpPr>
          <p:cNvPr id="163" name="Google Shape;163;p15"/>
          <p:cNvGrpSpPr/>
          <p:nvPr/>
        </p:nvGrpSpPr>
        <p:grpSpPr>
          <a:xfrm>
            <a:off x="346800" y="255600"/>
            <a:ext cx="8450400" cy="4632300"/>
            <a:chOff x="346800" y="255600"/>
            <a:chExt cx="8450400" cy="4632300"/>
          </a:xfrm>
        </p:grpSpPr>
        <p:sp>
          <p:nvSpPr>
            <p:cNvPr id="164" name="Google Shape;164;p15"/>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5" name="Google Shape;165;p15"/>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66" name="Google Shape;166;p15"/>
            <p:cNvGrpSpPr/>
            <p:nvPr/>
          </p:nvGrpSpPr>
          <p:grpSpPr>
            <a:xfrm>
              <a:off x="8111150" y="433000"/>
              <a:ext cx="426200" cy="106500"/>
              <a:chOff x="1739575" y="4109150"/>
              <a:chExt cx="426200" cy="106500"/>
            </a:xfrm>
          </p:grpSpPr>
          <p:sp>
            <p:nvSpPr>
              <p:cNvPr id="167" name="Google Shape;167;p15"/>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8" name="Google Shape;168;p15"/>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9" name="Google Shape;169;p15"/>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70" name="Google Shape;170;p15"/>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1" name="Google Shape;171;p15"/>
          <p:cNvGrpSpPr/>
          <p:nvPr/>
        </p:nvGrpSpPr>
        <p:grpSpPr>
          <a:xfrm>
            <a:off x="496925" y="1436601"/>
            <a:ext cx="8150150" cy="3151497"/>
            <a:chOff x="496925" y="1436601"/>
            <a:chExt cx="8150150" cy="3151497"/>
          </a:xfrm>
        </p:grpSpPr>
        <p:sp>
          <p:nvSpPr>
            <p:cNvPr id="172" name="Google Shape;172;p15"/>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173" name="Google Shape;173;p15"/>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2">
    <p:spTree>
      <p:nvGrpSpPr>
        <p:cNvPr id="1" name="Shape 174"/>
        <p:cNvGrpSpPr/>
        <p:nvPr/>
      </p:nvGrpSpPr>
      <p:grpSpPr>
        <a:xfrm>
          <a:off x="0" y="0"/>
          <a:ext cx="0" cy="0"/>
          <a:chOff x="0" y="0"/>
          <a:chExt cx="0" cy="0"/>
        </a:xfrm>
      </p:grpSpPr>
      <p:grpSp>
        <p:nvGrpSpPr>
          <p:cNvPr id="175" name="Google Shape;175;p16"/>
          <p:cNvGrpSpPr/>
          <p:nvPr/>
        </p:nvGrpSpPr>
        <p:grpSpPr>
          <a:xfrm>
            <a:off x="346800" y="255600"/>
            <a:ext cx="8450400" cy="4632300"/>
            <a:chOff x="346800" y="255600"/>
            <a:chExt cx="8450400" cy="4632300"/>
          </a:xfrm>
        </p:grpSpPr>
        <p:sp>
          <p:nvSpPr>
            <p:cNvPr id="176" name="Google Shape;176;p16"/>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7" name="Google Shape;177;p16"/>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78" name="Google Shape;178;p16"/>
            <p:cNvGrpSpPr/>
            <p:nvPr/>
          </p:nvGrpSpPr>
          <p:grpSpPr>
            <a:xfrm>
              <a:off x="8111150" y="433000"/>
              <a:ext cx="426200" cy="106500"/>
              <a:chOff x="1739575" y="4109150"/>
              <a:chExt cx="426200" cy="106500"/>
            </a:xfrm>
          </p:grpSpPr>
          <p:sp>
            <p:nvSpPr>
              <p:cNvPr id="179" name="Google Shape;179;p16"/>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0" name="Google Shape;180;p16"/>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1" name="Google Shape;181;p16"/>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82" name="Google Shape;182;p1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3" name="Google Shape;183;p16"/>
          <p:cNvGrpSpPr/>
          <p:nvPr/>
        </p:nvGrpSpPr>
        <p:grpSpPr>
          <a:xfrm>
            <a:off x="496925" y="1007751"/>
            <a:ext cx="8150150" cy="3215250"/>
            <a:chOff x="496925" y="1007751"/>
            <a:chExt cx="8150150" cy="3215250"/>
          </a:xfrm>
        </p:grpSpPr>
        <p:sp>
          <p:nvSpPr>
            <p:cNvPr id="184" name="Google Shape;184;p16"/>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85" name="Google Shape;185;p16"/>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86"/>
        <p:cNvGrpSpPr/>
        <p:nvPr/>
      </p:nvGrpSpPr>
      <p:grpSpPr>
        <a:xfrm>
          <a:off x="0" y="0"/>
          <a:ext cx="0" cy="0"/>
          <a:chOff x="0" y="0"/>
          <a:chExt cx="0" cy="0"/>
        </a:xfrm>
      </p:grpSpPr>
      <p:grpSp>
        <p:nvGrpSpPr>
          <p:cNvPr id="187" name="Google Shape;187;p17"/>
          <p:cNvGrpSpPr/>
          <p:nvPr/>
        </p:nvGrpSpPr>
        <p:grpSpPr>
          <a:xfrm>
            <a:off x="346800" y="255600"/>
            <a:ext cx="8450400" cy="4632300"/>
            <a:chOff x="346800" y="255600"/>
            <a:chExt cx="8450400" cy="4632300"/>
          </a:xfrm>
        </p:grpSpPr>
        <p:sp>
          <p:nvSpPr>
            <p:cNvPr id="188" name="Google Shape;188;p17"/>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9" name="Google Shape;189;p17"/>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90" name="Google Shape;190;p17"/>
            <p:cNvGrpSpPr/>
            <p:nvPr/>
          </p:nvGrpSpPr>
          <p:grpSpPr>
            <a:xfrm>
              <a:off x="8111150" y="433000"/>
              <a:ext cx="426200" cy="106500"/>
              <a:chOff x="1739575" y="4109150"/>
              <a:chExt cx="426200" cy="106500"/>
            </a:xfrm>
          </p:grpSpPr>
          <p:sp>
            <p:nvSpPr>
              <p:cNvPr id="191" name="Google Shape;191;p17"/>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2" name="Google Shape;192;p17"/>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3" name="Google Shape;193;p17"/>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94" name="Google Shape;194;p17"/>
          <p:cNvSpPr txBox="1">
            <a:spLocks noGrp="1"/>
          </p:cNvSpPr>
          <p:nvPr>
            <p:ph type="title"/>
          </p:nvPr>
        </p:nvSpPr>
        <p:spPr>
          <a:xfrm>
            <a:off x="872975" y="3222150"/>
            <a:ext cx="4270500" cy="534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5" name="Google Shape;195;p17"/>
          <p:cNvSpPr txBox="1">
            <a:spLocks noGrp="1"/>
          </p:cNvSpPr>
          <p:nvPr>
            <p:ph type="subTitle" idx="1"/>
          </p:nvPr>
        </p:nvSpPr>
        <p:spPr>
          <a:xfrm>
            <a:off x="872975" y="3699450"/>
            <a:ext cx="4270500" cy="9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96" name="Google Shape;196;p17"/>
          <p:cNvSpPr>
            <a:spLocks noGrp="1"/>
          </p:cNvSpPr>
          <p:nvPr>
            <p:ph type="pic" idx="2"/>
          </p:nvPr>
        </p:nvSpPr>
        <p:spPr>
          <a:xfrm>
            <a:off x="2192365" y="1137725"/>
            <a:ext cx="3432600" cy="1875900"/>
          </a:xfrm>
          <a:prstGeom prst="rect">
            <a:avLst/>
          </a:prstGeom>
          <a:noFill/>
          <a:ln w="9525" cap="flat" cmpd="sng">
            <a:solidFill>
              <a:schemeClr val="dk1"/>
            </a:solidFill>
            <a:prstDash val="solid"/>
            <a:round/>
            <a:headEnd type="none" w="sm" len="sm"/>
            <a:tailEnd type="none" w="sm" len="sm"/>
          </a:ln>
        </p:spPr>
      </p:sp>
      <p:sp>
        <p:nvSpPr>
          <p:cNvPr id="197" name="Google Shape;197;p17"/>
          <p:cNvSpPr>
            <a:spLocks noGrp="1"/>
          </p:cNvSpPr>
          <p:nvPr>
            <p:ph type="pic" idx="3"/>
          </p:nvPr>
        </p:nvSpPr>
        <p:spPr>
          <a:xfrm>
            <a:off x="5468425" y="924700"/>
            <a:ext cx="2440500" cy="3460800"/>
          </a:xfrm>
          <a:prstGeom prst="rect">
            <a:avLst/>
          </a:prstGeom>
          <a:noFill/>
          <a:ln w="9525" cap="flat" cmpd="sng">
            <a:solidFill>
              <a:schemeClr val="dk1"/>
            </a:solidFill>
            <a:prstDash val="solid"/>
            <a:round/>
            <a:headEnd type="none" w="sm" len="sm"/>
            <a:tailEnd type="none" w="sm" len="sm"/>
          </a:ln>
        </p:spPr>
      </p:sp>
      <p:grpSp>
        <p:nvGrpSpPr>
          <p:cNvPr id="198" name="Google Shape;198;p17"/>
          <p:cNvGrpSpPr/>
          <p:nvPr/>
        </p:nvGrpSpPr>
        <p:grpSpPr>
          <a:xfrm>
            <a:off x="496925" y="855351"/>
            <a:ext cx="8150150" cy="3748650"/>
            <a:chOff x="496925" y="855351"/>
            <a:chExt cx="8150150" cy="3748650"/>
          </a:xfrm>
        </p:grpSpPr>
        <p:sp>
          <p:nvSpPr>
            <p:cNvPr id="199" name="Google Shape;199;p1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00" name="Google Shape;200;p1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201"/>
        <p:cNvGrpSpPr/>
        <p:nvPr/>
      </p:nvGrpSpPr>
      <p:grpSpPr>
        <a:xfrm>
          <a:off x="0" y="0"/>
          <a:ext cx="0" cy="0"/>
          <a:chOff x="0" y="0"/>
          <a:chExt cx="0" cy="0"/>
        </a:xfrm>
      </p:grpSpPr>
      <p:grpSp>
        <p:nvGrpSpPr>
          <p:cNvPr id="202" name="Google Shape;202;p18"/>
          <p:cNvGrpSpPr/>
          <p:nvPr/>
        </p:nvGrpSpPr>
        <p:grpSpPr>
          <a:xfrm>
            <a:off x="346800" y="255600"/>
            <a:ext cx="8450400" cy="4632300"/>
            <a:chOff x="346800" y="255600"/>
            <a:chExt cx="8450400" cy="4632300"/>
          </a:xfrm>
        </p:grpSpPr>
        <p:sp>
          <p:nvSpPr>
            <p:cNvPr id="203" name="Google Shape;203;p18"/>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4" name="Google Shape;204;p18"/>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05" name="Google Shape;205;p18"/>
            <p:cNvGrpSpPr/>
            <p:nvPr/>
          </p:nvGrpSpPr>
          <p:grpSpPr>
            <a:xfrm>
              <a:off x="8111150" y="433000"/>
              <a:ext cx="426200" cy="106500"/>
              <a:chOff x="1739575" y="4109150"/>
              <a:chExt cx="426200" cy="106500"/>
            </a:xfrm>
          </p:grpSpPr>
          <p:sp>
            <p:nvSpPr>
              <p:cNvPr id="206" name="Google Shape;206;p18"/>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7" name="Google Shape;207;p18"/>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8" name="Google Shape;208;p18"/>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09" name="Google Shape;209;p18"/>
          <p:cNvSpPr txBox="1">
            <a:spLocks noGrp="1"/>
          </p:cNvSpPr>
          <p:nvPr>
            <p:ph type="title"/>
          </p:nvPr>
        </p:nvSpPr>
        <p:spPr>
          <a:xfrm>
            <a:off x="5399075" y="883275"/>
            <a:ext cx="26565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18"/>
          <p:cNvSpPr txBox="1">
            <a:spLocks noGrp="1"/>
          </p:cNvSpPr>
          <p:nvPr>
            <p:ph type="subTitle" idx="1"/>
          </p:nvPr>
        </p:nvSpPr>
        <p:spPr>
          <a:xfrm>
            <a:off x="5399075" y="1819100"/>
            <a:ext cx="2656500" cy="9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11" name="Google Shape;211;p18"/>
          <p:cNvSpPr>
            <a:spLocks noGrp="1"/>
          </p:cNvSpPr>
          <p:nvPr>
            <p:ph type="pic" idx="2"/>
          </p:nvPr>
        </p:nvSpPr>
        <p:spPr>
          <a:xfrm>
            <a:off x="1007425" y="1064874"/>
            <a:ext cx="2440500" cy="2909700"/>
          </a:xfrm>
          <a:prstGeom prst="rect">
            <a:avLst/>
          </a:prstGeom>
          <a:noFill/>
          <a:ln w="9525" cap="flat" cmpd="sng">
            <a:solidFill>
              <a:schemeClr val="dk1"/>
            </a:solidFill>
            <a:prstDash val="solid"/>
            <a:round/>
            <a:headEnd type="none" w="sm" len="sm"/>
            <a:tailEnd type="none" w="sm" len="sm"/>
          </a:ln>
        </p:spPr>
      </p:sp>
      <p:sp>
        <p:nvSpPr>
          <p:cNvPr id="212" name="Google Shape;212;p18"/>
          <p:cNvSpPr>
            <a:spLocks noGrp="1"/>
          </p:cNvSpPr>
          <p:nvPr>
            <p:ph type="pic" idx="3"/>
          </p:nvPr>
        </p:nvSpPr>
        <p:spPr>
          <a:xfrm>
            <a:off x="3185399" y="3061625"/>
            <a:ext cx="3257400" cy="1437600"/>
          </a:xfrm>
          <a:prstGeom prst="rect">
            <a:avLst/>
          </a:prstGeom>
          <a:noFill/>
          <a:ln w="9525" cap="flat" cmpd="sng">
            <a:solidFill>
              <a:schemeClr val="dk1"/>
            </a:solidFill>
            <a:prstDash val="solid"/>
            <a:round/>
            <a:headEnd type="none" w="sm" len="sm"/>
            <a:tailEnd type="none" w="sm" len="sm"/>
          </a:ln>
        </p:spPr>
      </p:sp>
      <p:sp>
        <p:nvSpPr>
          <p:cNvPr id="213" name="Google Shape;213;p18"/>
          <p:cNvSpPr>
            <a:spLocks noGrp="1"/>
          </p:cNvSpPr>
          <p:nvPr>
            <p:ph type="pic" idx="4"/>
          </p:nvPr>
        </p:nvSpPr>
        <p:spPr>
          <a:xfrm>
            <a:off x="3302421" y="905132"/>
            <a:ext cx="1817100" cy="1817100"/>
          </a:xfrm>
          <a:prstGeom prst="rect">
            <a:avLst/>
          </a:prstGeom>
          <a:noFill/>
          <a:ln w="9525" cap="flat" cmpd="sng">
            <a:solidFill>
              <a:schemeClr val="dk1"/>
            </a:solidFill>
            <a:prstDash val="solid"/>
            <a:round/>
            <a:headEnd type="none" w="sm" len="sm"/>
            <a:tailEnd type="none" w="sm" len="sm"/>
          </a:ln>
        </p:spPr>
      </p:sp>
      <p:grpSp>
        <p:nvGrpSpPr>
          <p:cNvPr id="214" name="Google Shape;214;p18"/>
          <p:cNvGrpSpPr/>
          <p:nvPr/>
        </p:nvGrpSpPr>
        <p:grpSpPr>
          <a:xfrm>
            <a:off x="496925" y="1007751"/>
            <a:ext cx="8150150" cy="3215250"/>
            <a:chOff x="496925" y="1007751"/>
            <a:chExt cx="8150150" cy="3215250"/>
          </a:xfrm>
        </p:grpSpPr>
        <p:sp>
          <p:nvSpPr>
            <p:cNvPr id="215" name="Google Shape;215;p18"/>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216" name="Google Shape;216;p18"/>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217"/>
        <p:cNvGrpSpPr/>
        <p:nvPr/>
      </p:nvGrpSpPr>
      <p:grpSpPr>
        <a:xfrm>
          <a:off x="0" y="0"/>
          <a:ext cx="0" cy="0"/>
          <a:chOff x="0" y="0"/>
          <a:chExt cx="0" cy="0"/>
        </a:xfrm>
      </p:grpSpPr>
      <p:grpSp>
        <p:nvGrpSpPr>
          <p:cNvPr id="218" name="Google Shape;218;p19"/>
          <p:cNvGrpSpPr/>
          <p:nvPr/>
        </p:nvGrpSpPr>
        <p:grpSpPr>
          <a:xfrm>
            <a:off x="346800" y="255600"/>
            <a:ext cx="8450400" cy="4632300"/>
            <a:chOff x="346800" y="255600"/>
            <a:chExt cx="8450400" cy="4632300"/>
          </a:xfrm>
        </p:grpSpPr>
        <p:sp>
          <p:nvSpPr>
            <p:cNvPr id="219" name="Google Shape;219;p19"/>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19"/>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21" name="Google Shape;221;p19"/>
            <p:cNvGrpSpPr/>
            <p:nvPr/>
          </p:nvGrpSpPr>
          <p:grpSpPr>
            <a:xfrm>
              <a:off x="8111150" y="433000"/>
              <a:ext cx="426200" cy="106500"/>
              <a:chOff x="1739575" y="4109150"/>
              <a:chExt cx="426200" cy="106500"/>
            </a:xfrm>
          </p:grpSpPr>
          <p:sp>
            <p:nvSpPr>
              <p:cNvPr id="222" name="Google Shape;222;p19"/>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3" name="Google Shape;223;p19"/>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4" name="Google Shape;224;p19"/>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25" name="Google Shape;225;p19"/>
          <p:cNvSpPr txBox="1">
            <a:spLocks noGrp="1"/>
          </p:cNvSpPr>
          <p:nvPr>
            <p:ph type="body" idx="1"/>
          </p:nvPr>
        </p:nvSpPr>
        <p:spPr>
          <a:xfrm>
            <a:off x="713225" y="1398725"/>
            <a:ext cx="5804100" cy="2638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226" name="Google Shape;226;p19"/>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7" name="Google Shape;227;p19"/>
          <p:cNvGrpSpPr/>
          <p:nvPr/>
        </p:nvGrpSpPr>
        <p:grpSpPr>
          <a:xfrm>
            <a:off x="496925" y="1436601"/>
            <a:ext cx="8150150" cy="3151497"/>
            <a:chOff x="496925" y="1436601"/>
            <a:chExt cx="8150150" cy="3151497"/>
          </a:xfrm>
        </p:grpSpPr>
        <p:sp>
          <p:nvSpPr>
            <p:cNvPr id="228" name="Google Shape;228;p19"/>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29" name="Google Shape;229;p19"/>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0"/>
        <p:cNvGrpSpPr/>
        <p:nvPr/>
      </p:nvGrpSpPr>
      <p:grpSpPr>
        <a:xfrm>
          <a:off x="0" y="0"/>
          <a:ext cx="0" cy="0"/>
          <a:chOff x="0" y="0"/>
          <a:chExt cx="0" cy="0"/>
        </a:xfrm>
      </p:grpSpPr>
      <p:grpSp>
        <p:nvGrpSpPr>
          <p:cNvPr id="231" name="Google Shape;231;p20"/>
          <p:cNvGrpSpPr/>
          <p:nvPr/>
        </p:nvGrpSpPr>
        <p:grpSpPr>
          <a:xfrm>
            <a:off x="346800" y="255600"/>
            <a:ext cx="8450400" cy="4632300"/>
            <a:chOff x="346800" y="255600"/>
            <a:chExt cx="8450400" cy="4632300"/>
          </a:xfrm>
        </p:grpSpPr>
        <p:sp>
          <p:nvSpPr>
            <p:cNvPr id="232" name="Google Shape;232;p20"/>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3" name="Google Shape;233;p20"/>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34" name="Google Shape;234;p20"/>
            <p:cNvGrpSpPr/>
            <p:nvPr/>
          </p:nvGrpSpPr>
          <p:grpSpPr>
            <a:xfrm>
              <a:off x="8111150" y="433000"/>
              <a:ext cx="426200" cy="106500"/>
              <a:chOff x="1739575" y="4109150"/>
              <a:chExt cx="426200" cy="106500"/>
            </a:xfrm>
          </p:grpSpPr>
          <p:sp>
            <p:nvSpPr>
              <p:cNvPr id="235" name="Google Shape;235;p20"/>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6" name="Google Shape;236;p20"/>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37" name="Google Shape;237;p20"/>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38" name="Google Shape;238;p20"/>
          <p:cNvSpPr txBox="1">
            <a:spLocks noGrp="1"/>
          </p:cNvSpPr>
          <p:nvPr>
            <p:ph type="subTitle" idx="1"/>
          </p:nvPr>
        </p:nvSpPr>
        <p:spPr>
          <a:xfrm>
            <a:off x="851225" y="3081200"/>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39" name="Google Shape;239;p20"/>
          <p:cNvSpPr txBox="1">
            <a:spLocks noGrp="1"/>
          </p:cNvSpPr>
          <p:nvPr>
            <p:ph type="subTitle" idx="2"/>
          </p:nvPr>
        </p:nvSpPr>
        <p:spPr>
          <a:xfrm>
            <a:off x="3397950" y="3081200"/>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40" name="Google Shape;240;p20"/>
          <p:cNvSpPr txBox="1">
            <a:spLocks noGrp="1"/>
          </p:cNvSpPr>
          <p:nvPr>
            <p:ph type="subTitle" idx="3"/>
          </p:nvPr>
        </p:nvSpPr>
        <p:spPr>
          <a:xfrm>
            <a:off x="5944675" y="3081201"/>
            <a:ext cx="2348100" cy="129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41" name="Google Shape;241;p20"/>
          <p:cNvSpPr txBox="1">
            <a:spLocks noGrp="1"/>
          </p:cNvSpPr>
          <p:nvPr>
            <p:ph type="subTitle" idx="4"/>
          </p:nvPr>
        </p:nvSpPr>
        <p:spPr>
          <a:xfrm>
            <a:off x="851225"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2" name="Google Shape;242;p20"/>
          <p:cNvSpPr txBox="1">
            <a:spLocks noGrp="1"/>
          </p:cNvSpPr>
          <p:nvPr>
            <p:ph type="subTitle" idx="5"/>
          </p:nvPr>
        </p:nvSpPr>
        <p:spPr>
          <a:xfrm>
            <a:off x="3397954"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3" name="Google Shape;243;p20"/>
          <p:cNvSpPr txBox="1">
            <a:spLocks noGrp="1"/>
          </p:cNvSpPr>
          <p:nvPr>
            <p:ph type="subTitle" idx="6"/>
          </p:nvPr>
        </p:nvSpPr>
        <p:spPr>
          <a:xfrm>
            <a:off x="5944675" y="2256425"/>
            <a:ext cx="2348100" cy="80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44" name="Google Shape;244;p2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245" name="Google Shape;245;p20"/>
          <p:cNvGrpSpPr/>
          <p:nvPr/>
        </p:nvGrpSpPr>
        <p:grpSpPr>
          <a:xfrm>
            <a:off x="496925" y="1436601"/>
            <a:ext cx="8150150" cy="3151497"/>
            <a:chOff x="496925" y="1436601"/>
            <a:chExt cx="8150150" cy="3151497"/>
          </a:xfrm>
        </p:grpSpPr>
        <p:sp>
          <p:nvSpPr>
            <p:cNvPr id="246" name="Google Shape;246;p20"/>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47" name="Google Shape;247;p20"/>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48"/>
        <p:cNvGrpSpPr/>
        <p:nvPr/>
      </p:nvGrpSpPr>
      <p:grpSpPr>
        <a:xfrm>
          <a:off x="0" y="0"/>
          <a:ext cx="0" cy="0"/>
          <a:chOff x="0" y="0"/>
          <a:chExt cx="0" cy="0"/>
        </a:xfrm>
      </p:grpSpPr>
      <p:grpSp>
        <p:nvGrpSpPr>
          <p:cNvPr id="249" name="Google Shape;249;p21"/>
          <p:cNvGrpSpPr/>
          <p:nvPr/>
        </p:nvGrpSpPr>
        <p:grpSpPr>
          <a:xfrm>
            <a:off x="346800" y="255600"/>
            <a:ext cx="8450400" cy="4632300"/>
            <a:chOff x="346800" y="255600"/>
            <a:chExt cx="8450400" cy="4632300"/>
          </a:xfrm>
        </p:grpSpPr>
        <p:sp>
          <p:nvSpPr>
            <p:cNvPr id="250" name="Google Shape;250;p21"/>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1" name="Google Shape;251;p21"/>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52" name="Google Shape;252;p21"/>
            <p:cNvGrpSpPr/>
            <p:nvPr/>
          </p:nvGrpSpPr>
          <p:grpSpPr>
            <a:xfrm>
              <a:off x="8111150" y="433000"/>
              <a:ext cx="426200" cy="106500"/>
              <a:chOff x="1739575" y="4109150"/>
              <a:chExt cx="426200" cy="106500"/>
            </a:xfrm>
          </p:grpSpPr>
          <p:sp>
            <p:nvSpPr>
              <p:cNvPr id="253" name="Google Shape;253;p21"/>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4" name="Google Shape;254;p21"/>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5" name="Google Shape;255;p21"/>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56" name="Google Shape;256;p21"/>
          <p:cNvSpPr txBox="1">
            <a:spLocks noGrp="1"/>
          </p:cNvSpPr>
          <p:nvPr>
            <p:ph type="subTitle" idx="1"/>
          </p:nvPr>
        </p:nvSpPr>
        <p:spPr>
          <a:xfrm>
            <a:off x="1206425" y="1854235"/>
            <a:ext cx="28110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57" name="Google Shape;257;p21"/>
          <p:cNvSpPr txBox="1">
            <a:spLocks noGrp="1"/>
          </p:cNvSpPr>
          <p:nvPr>
            <p:ph type="subTitle" idx="2"/>
          </p:nvPr>
        </p:nvSpPr>
        <p:spPr>
          <a:xfrm>
            <a:off x="5032977" y="1854228"/>
            <a:ext cx="28110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58" name="Google Shape;258;p21"/>
          <p:cNvSpPr txBox="1">
            <a:spLocks noGrp="1"/>
          </p:cNvSpPr>
          <p:nvPr>
            <p:ph type="subTitle" idx="3"/>
          </p:nvPr>
        </p:nvSpPr>
        <p:spPr>
          <a:xfrm>
            <a:off x="1206425" y="3390013"/>
            <a:ext cx="28110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59" name="Google Shape;259;p21"/>
          <p:cNvSpPr txBox="1">
            <a:spLocks noGrp="1"/>
          </p:cNvSpPr>
          <p:nvPr>
            <p:ph type="subTitle" idx="4"/>
          </p:nvPr>
        </p:nvSpPr>
        <p:spPr>
          <a:xfrm>
            <a:off x="5032975" y="3390011"/>
            <a:ext cx="2811000" cy="10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60" name="Google Shape;260;p21"/>
          <p:cNvSpPr txBox="1">
            <a:spLocks noGrp="1"/>
          </p:cNvSpPr>
          <p:nvPr>
            <p:ph type="subTitle" idx="5"/>
          </p:nvPr>
        </p:nvSpPr>
        <p:spPr>
          <a:xfrm>
            <a:off x="1206424" y="1549679"/>
            <a:ext cx="2811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61" name="Google Shape;261;p21"/>
          <p:cNvSpPr txBox="1">
            <a:spLocks noGrp="1"/>
          </p:cNvSpPr>
          <p:nvPr>
            <p:ph type="subTitle" idx="6"/>
          </p:nvPr>
        </p:nvSpPr>
        <p:spPr>
          <a:xfrm>
            <a:off x="1206424" y="3085532"/>
            <a:ext cx="2811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62" name="Google Shape;262;p21"/>
          <p:cNvSpPr txBox="1">
            <a:spLocks noGrp="1"/>
          </p:cNvSpPr>
          <p:nvPr>
            <p:ph type="subTitle" idx="7"/>
          </p:nvPr>
        </p:nvSpPr>
        <p:spPr>
          <a:xfrm>
            <a:off x="5032950" y="1549675"/>
            <a:ext cx="2811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63" name="Google Shape;263;p21"/>
          <p:cNvSpPr txBox="1">
            <a:spLocks noGrp="1"/>
          </p:cNvSpPr>
          <p:nvPr>
            <p:ph type="subTitle" idx="8"/>
          </p:nvPr>
        </p:nvSpPr>
        <p:spPr>
          <a:xfrm>
            <a:off x="5032950" y="3085525"/>
            <a:ext cx="2811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64" name="Google Shape;264;p21"/>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265" name="Google Shape;265;p21"/>
          <p:cNvGrpSpPr/>
          <p:nvPr/>
        </p:nvGrpSpPr>
        <p:grpSpPr>
          <a:xfrm>
            <a:off x="496925" y="855351"/>
            <a:ext cx="8150150" cy="3748650"/>
            <a:chOff x="496925" y="855351"/>
            <a:chExt cx="8150150" cy="3748650"/>
          </a:xfrm>
        </p:grpSpPr>
        <p:sp>
          <p:nvSpPr>
            <p:cNvPr id="266" name="Google Shape;266;p21"/>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67" name="Google Shape;267;p21"/>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grpSp>
        <p:nvGrpSpPr>
          <p:cNvPr id="22" name="Google Shape;22;p3"/>
          <p:cNvGrpSpPr/>
          <p:nvPr/>
        </p:nvGrpSpPr>
        <p:grpSpPr>
          <a:xfrm>
            <a:off x="346800" y="255600"/>
            <a:ext cx="8450400" cy="4632300"/>
            <a:chOff x="346800" y="255600"/>
            <a:chExt cx="8450400" cy="4632300"/>
          </a:xfrm>
        </p:grpSpPr>
        <p:sp>
          <p:nvSpPr>
            <p:cNvPr id="23" name="Google Shape;23;p3"/>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 name="Google Shape;24;p3"/>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5" name="Google Shape;25;p3"/>
            <p:cNvGrpSpPr/>
            <p:nvPr/>
          </p:nvGrpSpPr>
          <p:grpSpPr>
            <a:xfrm>
              <a:off x="8111150" y="433000"/>
              <a:ext cx="426200" cy="106500"/>
              <a:chOff x="1739575" y="4109150"/>
              <a:chExt cx="426200" cy="106500"/>
            </a:xfrm>
          </p:grpSpPr>
          <p:sp>
            <p:nvSpPr>
              <p:cNvPr id="26" name="Google Shape;26;p3"/>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 name="Google Shape;27;p3"/>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 name="Google Shape;28;p3"/>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9" name="Google Shape;29;p3"/>
          <p:cNvSpPr txBox="1">
            <a:spLocks noGrp="1"/>
          </p:cNvSpPr>
          <p:nvPr>
            <p:ph type="title"/>
          </p:nvPr>
        </p:nvSpPr>
        <p:spPr>
          <a:xfrm>
            <a:off x="4867150" y="3453725"/>
            <a:ext cx="32580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Font typeface="Aldrich"/>
              <a:buNone/>
              <a:defRPr sz="3600">
                <a:latin typeface="Aldrich"/>
                <a:ea typeface="Aldrich"/>
                <a:cs typeface="Aldrich"/>
                <a:sym typeface="Aldrich"/>
              </a:defRPr>
            </a:lvl2pPr>
            <a:lvl3pPr lvl="2" algn="ctr">
              <a:spcBef>
                <a:spcPts val="0"/>
              </a:spcBef>
              <a:spcAft>
                <a:spcPts val="0"/>
              </a:spcAft>
              <a:buSzPts val="3600"/>
              <a:buFont typeface="Aldrich"/>
              <a:buNone/>
              <a:defRPr sz="3600">
                <a:latin typeface="Aldrich"/>
                <a:ea typeface="Aldrich"/>
                <a:cs typeface="Aldrich"/>
                <a:sym typeface="Aldrich"/>
              </a:defRPr>
            </a:lvl3pPr>
            <a:lvl4pPr lvl="3" algn="ctr">
              <a:spcBef>
                <a:spcPts val="0"/>
              </a:spcBef>
              <a:spcAft>
                <a:spcPts val="0"/>
              </a:spcAft>
              <a:buSzPts val="3600"/>
              <a:buFont typeface="Aldrich"/>
              <a:buNone/>
              <a:defRPr sz="3600">
                <a:latin typeface="Aldrich"/>
                <a:ea typeface="Aldrich"/>
                <a:cs typeface="Aldrich"/>
                <a:sym typeface="Aldrich"/>
              </a:defRPr>
            </a:lvl4pPr>
            <a:lvl5pPr lvl="4" algn="ctr">
              <a:spcBef>
                <a:spcPts val="0"/>
              </a:spcBef>
              <a:spcAft>
                <a:spcPts val="0"/>
              </a:spcAft>
              <a:buSzPts val="3600"/>
              <a:buFont typeface="Aldrich"/>
              <a:buNone/>
              <a:defRPr sz="3600">
                <a:latin typeface="Aldrich"/>
                <a:ea typeface="Aldrich"/>
                <a:cs typeface="Aldrich"/>
                <a:sym typeface="Aldrich"/>
              </a:defRPr>
            </a:lvl5pPr>
            <a:lvl6pPr lvl="5" algn="ctr">
              <a:spcBef>
                <a:spcPts val="0"/>
              </a:spcBef>
              <a:spcAft>
                <a:spcPts val="0"/>
              </a:spcAft>
              <a:buSzPts val="3600"/>
              <a:buFont typeface="Aldrich"/>
              <a:buNone/>
              <a:defRPr sz="3600">
                <a:latin typeface="Aldrich"/>
                <a:ea typeface="Aldrich"/>
                <a:cs typeface="Aldrich"/>
                <a:sym typeface="Aldrich"/>
              </a:defRPr>
            </a:lvl6pPr>
            <a:lvl7pPr lvl="6" algn="ctr">
              <a:spcBef>
                <a:spcPts val="0"/>
              </a:spcBef>
              <a:spcAft>
                <a:spcPts val="0"/>
              </a:spcAft>
              <a:buSzPts val="3600"/>
              <a:buFont typeface="Aldrich"/>
              <a:buNone/>
              <a:defRPr sz="3600">
                <a:latin typeface="Aldrich"/>
                <a:ea typeface="Aldrich"/>
                <a:cs typeface="Aldrich"/>
                <a:sym typeface="Aldrich"/>
              </a:defRPr>
            </a:lvl7pPr>
            <a:lvl8pPr lvl="7" algn="ctr">
              <a:spcBef>
                <a:spcPts val="0"/>
              </a:spcBef>
              <a:spcAft>
                <a:spcPts val="0"/>
              </a:spcAft>
              <a:buSzPts val="3600"/>
              <a:buFont typeface="Aldrich"/>
              <a:buNone/>
              <a:defRPr sz="3600">
                <a:latin typeface="Aldrich"/>
                <a:ea typeface="Aldrich"/>
                <a:cs typeface="Aldrich"/>
                <a:sym typeface="Aldrich"/>
              </a:defRPr>
            </a:lvl8pPr>
            <a:lvl9pPr lvl="8" algn="ctr">
              <a:spcBef>
                <a:spcPts val="0"/>
              </a:spcBef>
              <a:spcAft>
                <a:spcPts val="0"/>
              </a:spcAft>
              <a:buSzPts val="3600"/>
              <a:buFont typeface="Aldrich"/>
              <a:buNone/>
              <a:defRPr sz="3600">
                <a:latin typeface="Aldrich"/>
                <a:ea typeface="Aldrich"/>
                <a:cs typeface="Aldrich"/>
                <a:sym typeface="Aldrich"/>
              </a:defRPr>
            </a:lvl9pPr>
          </a:lstStyle>
          <a:p>
            <a:endParaRPr/>
          </a:p>
        </p:txBody>
      </p:sp>
      <p:sp>
        <p:nvSpPr>
          <p:cNvPr id="30" name="Google Shape;30;p3"/>
          <p:cNvSpPr txBox="1">
            <a:spLocks noGrp="1"/>
          </p:cNvSpPr>
          <p:nvPr>
            <p:ph type="title" idx="2" hasCustomPrompt="1"/>
          </p:nvPr>
        </p:nvSpPr>
        <p:spPr>
          <a:xfrm>
            <a:off x="4867150" y="2296925"/>
            <a:ext cx="1724700" cy="928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2pPr>
            <a:lvl3pPr lvl="2"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3pPr>
            <a:lvl4pPr lvl="3"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4pPr>
            <a:lvl5pPr lvl="4"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5pPr>
            <a:lvl6pPr lvl="5"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6pPr>
            <a:lvl7pPr lvl="6"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7pPr>
            <a:lvl8pPr lvl="7"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8pPr>
            <a:lvl9pPr lvl="8" algn="ctr" rtl="0">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9pPr>
          </a:lstStyle>
          <a:p>
            <a:r>
              <a:t>xx%</a:t>
            </a:r>
          </a:p>
        </p:txBody>
      </p:sp>
      <p:sp>
        <p:nvSpPr>
          <p:cNvPr id="31" name="Google Shape;31;p3"/>
          <p:cNvSpPr>
            <a:spLocks noGrp="1"/>
          </p:cNvSpPr>
          <p:nvPr>
            <p:ph type="pic" idx="3"/>
          </p:nvPr>
        </p:nvSpPr>
        <p:spPr>
          <a:xfrm>
            <a:off x="946250" y="1075925"/>
            <a:ext cx="2818200" cy="3295800"/>
          </a:xfrm>
          <a:prstGeom prst="rect">
            <a:avLst/>
          </a:prstGeom>
          <a:noFill/>
          <a:ln w="9525" cap="flat" cmpd="sng">
            <a:solidFill>
              <a:schemeClr val="dk1"/>
            </a:solidFill>
            <a:prstDash val="solid"/>
            <a:round/>
            <a:headEnd type="none" w="sm" len="sm"/>
            <a:tailEnd type="none" w="sm" len="sm"/>
          </a:ln>
        </p:spPr>
      </p:sp>
      <p:grpSp>
        <p:nvGrpSpPr>
          <p:cNvPr id="32" name="Google Shape;32;p3"/>
          <p:cNvGrpSpPr/>
          <p:nvPr/>
        </p:nvGrpSpPr>
        <p:grpSpPr>
          <a:xfrm>
            <a:off x="496925" y="1007751"/>
            <a:ext cx="8150150" cy="3215250"/>
            <a:chOff x="496925" y="1007751"/>
            <a:chExt cx="8150150" cy="3215250"/>
          </a:xfrm>
        </p:grpSpPr>
        <p:sp>
          <p:nvSpPr>
            <p:cNvPr id="33" name="Google Shape;33;p3"/>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4" name="Google Shape;34;p3"/>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68"/>
        <p:cNvGrpSpPr/>
        <p:nvPr/>
      </p:nvGrpSpPr>
      <p:grpSpPr>
        <a:xfrm>
          <a:off x="0" y="0"/>
          <a:ext cx="0" cy="0"/>
          <a:chOff x="0" y="0"/>
          <a:chExt cx="0" cy="0"/>
        </a:xfrm>
      </p:grpSpPr>
      <p:grpSp>
        <p:nvGrpSpPr>
          <p:cNvPr id="269" name="Google Shape;269;p22"/>
          <p:cNvGrpSpPr/>
          <p:nvPr/>
        </p:nvGrpSpPr>
        <p:grpSpPr>
          <a:xfrm>
            <a:off x="346800" y="255600"/>
            <a:ext cx="8450400" cy="4632300"/>
            <a:chOff x="346800" y="255600"/>
            <a:chExt cx="8450400" cy="4632300"/>
          </a:xfrm>
        </p:grpSpPr>
        <p:sp>
          <p:nvSpPr>
            <p:cNvPr id="270" name="Google Shape;270;p22"/>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1" name="Google Shape;271;p22"/>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72" name="Google Shape;272;p22"/>
            <p:cNvGrpSpPr/>
            <p:nvPr/>
          </p:nvGrpSpPr>
          <p:grpSpPr>
            <a:xfrm>
              <a:off x="8111150" y="433000"/>
              <a:ext cx="426200" cy="106500"/>
              <a:chOff x="1739575" y="4109150"/>
              <a:chExt cx="426200" cy="106500"/>
            </a:xfrm>
          </p:grpSpPr>
          <p:sp>
            <p:nvSpPr>
              <p:cNvPr id="273" name="Google Shape;273;p22"/>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4" name="Google Shape;274;p22"/>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5" name="Google Shape;275;p22"/>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276" name="Google Shape;276;p22"/>
          <p:cNvSpPr txBox="1">
            <a:spLocks noGrp="1"/>
          </p:cNvSpPr>
          <p:nvPr>
            <p:ph type="subTitle" idx="1"/>
          </p:nvPr>
        </p:nvSpPr>
        <p:spPr>
          <a:xfrm>
            <a:off x="712900" y="2014951"/>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7" name="Google Shape;277;p22"/>
          <p:cNvSpPr txBox="1">
            <a:spLocks noGrp="1"/>
          </p:cNvSpPr>
          <p:nvPr>
            <p:ph type="subTitle" idx="2"/>
          </p:nvPr>
        </p:nvSpPr>
        <p:spPr>
          <a:xfrm>
            <a:off x="3248550" y="2014961"/>
            <a:ext cx="26490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8" name="Google Shape;278;p22"/>
          <p:cNvSpPr txBox="1">
            <a:spLocks noGrp="1"/>
          </p:cNvSpPr>
          <p:nvPr>
            <p:ph type="subTitle" idx="3"/>
          </p:nvPr>
        </p:nvSpPr>
        <p:spPr>
          <a:xfrm>
            <a:off x="712900" y="3539850"/>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79" name="Google Shape;279;p22"/>
          <p:cNvSpPr txBox="1">
            <a:spLocks noGrp="1"/>
          </p:cNvSpPr>
          <p:nvPr>
            <p:ph type="subTitle" idx="4"/>
          </p:nvPr>
        </p:nvSpPr>
        <p:spPr>
          <a:xfrm>
            <a:off x="3248562" y="3539852"/>
            <a:ext cx="26490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0" name="Google Shape;280;p22"/>
          <p:cNvSpPr txBox="1">
            <a:spLocks noGrp="1"/>
          </p:cNvSpPr>
          <p:nvPr>
            <p:ph type="subTitle" idx="5"/>
          </p:nvPr>
        </p:nvSpPr>
        <p:spPr>
          <a:xfrm>
            <a:off x="5895106" y="2014957"/>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1" name="Google Shape;281;p22"/>
          <p:cNvSpPr txBox="1">
            <a:spLocks noGrp="1"/>
          </p:cNvSpPr>
          <p:nvPr>
            <p:ph type="subTitle" idx="6"/>
          </p:nvPr>
        </p:nvSpPr>
        <p:spPr>
          <a:xfrm>
            <a:off x="5895126" y="3539850"/>
            <a:ext cx="2535600" cy="105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2" name="Google Shape;282;p22"/>
          <p:cNvSpPr txBox="1">
            <a:spLocks noGrp="1"/>
          </p:cNvSpPr>
          <p:nvPr>
            <p:ph type="subTitle" idx="7"/>
          </p:nvPr>
        </p:nvSpPr>
        <p:spPr>
          <a:xfrm>
            <a:off x="712900" y="1550750"/>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3" name="Google Shape;283;p22"/>
          <p:cNvSpPr txBox="1">
            <a:spLocks noGrp="1"/>
          </p:cNvSpPr>
          <p:nvPr>
            <p:ph type="subTitle" idx="8"/>
          </p:nvPr>
        </p:nvSpPr>
        <p:spPr>
          <a:xfrm>
            <a:off x="3248548" y="1550750"/>
            <a:ext cx="2646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4" name="Google Shape;284;p22"/>
          <p:cNvSpPr txBox="1">
            <a:spLocks noGrp="1"/>
          </p:cNvSpPr>
          <p:nvPr>
            <p:ph type="subTitle" idx="9"/>
          </p:nvPr>
        </p:nvSpPr>
        <p:spPr>
          <a:xfrm>
            <a:off x="5895103" y="1550750"/>
            <a:ext cx="25332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5" name="Google Shape;285;p22"/>
          <p:cNvSpPr txBox="1">
            <a:spLocks noGrp="1"/>
          </p:cNvSpPr>
          <p:nvPr>
            <p:ph type="subTitle" idx="13"/>
          </p:nvPr>
        </p:nvSpPr>
        <p:spPr>
          <a:xfrm>
            <a:off x="712900" y="3078057"/>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6" name="Google Shape;286;p22"/>
          <p:cNvSpPr txBox="1">
            <a:spLocks noGrp="1"/>
          </p:cNvSpPr>
          <p:nvPr>
            <p:ph type="subTitle" idx="14"/>
          </p:nvPr>
        </p:nvSpPr>
        <p:spPr>
          <a:xfrm>
            <a:off x="3248548" y="3078054"/>
            <a:ext cx="2646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7" name="Google Shape;287;p22"/>
          <p:cNvSpPr txBox="1">
            <a:spLocks noGrp="1"/>
          </p:cNvSpPr>
          <p:nvPr>
            <p:ph type="subTitle" idx="15"/>
          </p:nvPr>
        </p:nvSpPr>
        <p:spPr>
          <a:xfrm>
            <a:off x="5895101" y="3078050"/>
            <a:ext cx="2535600" cy="456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288" name="Google Shape;288;p22"/>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289" name="Google Shape;289;p22"/>
          <p:cNvGrpSpPr/>
          <p:nvPr/>
        </p:nvGrpSpPr>
        <p:grpSpPr>
          <a:xfrm>
            <a:off x="496925" y="1436601"/>
            <a:ext cx="8150150" cy="3151497"/>
            <a:chOff x="496925" y="1436601"/>
            <a:chExt cx="8150150" cy="3151497"/>
          </a:xfrm>
        </p:grpSpPr>
        <p:sp>
          <p:nvSpPr>
            <p:cNvPr id="290" name="Google Shape;290;p22"/>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91" name="Google Shape;291;p22"/>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92"/>
        <p:cNvGrpSpPr/>
        <p:nvPr/>
      </p:nvGrpSpPr>
      <p:grpSpPr>
        <a:xfrm>
          <a:off x="0" y="0"/>
          <a:ext cx="0" cy="0"/>
          <a:chOff x="0" y="0"/>
          <a:chExt cx="0" cy="0"/>
        </a:xfrm>
      </p:grpSpPr>
      <p:grpSp>
        <p:nvGrpSpPr>
          <p:cNvPr id="293" name="Google Shape;293;p23"/>
          <p:cNvGrpSpPr/>
          <p:nvPr/>
        </p:nvGrpSpPr>
        <p:grpSpPr>
          <a:xfrm>
            <a:off x="346800" y="255600"/>
            <a:ext cx="8450400" cy="4632300"/>
            <a:chOff x="346800" y="255600"/>
            <a:chExt cx="8450400" cy="4632300"/>
          </a:xfrm>
        </p:grpSpPr>
        <p:sp>
          <p:nvSpPr>
            <p:cNvPr id="294" name="Google Shape;294;p23"/>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95" name="Google Shape;295;p23"/>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96" name="Google Shape;296;p23"/>
            <p:cNvGrpSpPr/>
            <p:nvPr/>
          </p:nvGrpSpPr>
          <p:grpSpPr>
            <a:xfrm>
              <a:off x="8111150" y="433000"/>
              <a:ext cx="426200" cy="106500"/>
              <a:chOff x="1739575" y="4109150"/>
              <a:chExt cx="426200" cy="106500"/>
            </a:xfrm>
          </p:grpSpPr>
          <p:sp>
            <p:nvSpPr>
              <p:cNvPr id="297" name="Google Shape;297;p23"/>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98" name="Google Shape;298;p23"/>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99" name="Google Shape;299;p23"/>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300" name="Google Shape;300;p23"/>
          <p:cNvSpPr txBox="1">
            <a:spLocks noGrp="1"/>
          </p:cNvSpPr>
          <p:nvPr>
            <p:ph type="title"/>
          </p:nvPr>
        </p:nvSpPr>
        <p:spPr>
          <a:xfrm>
            <a:off x="2347938" y="75237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23"/>
          <p:cNvSpPr txBox="1">
            <a:spLocks noGrp="1"/>
          </p:cNvSpPr>
          <p:nvPr>
            <p:ph type="subTitle" idx="1"/>
          </p:nvPr>
        </p:nvSpPr>
        <p:spPr>
          <a:xfrm>
            <a:off x="1899650" y="2055875"/>
            <a:ext cx="3708900" cy="14688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302" name="Google Shape;302;p2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grpSp>
        <p:nvGrpSpPr>
          <p:cNvPr id="303" name="Google Shape;303;p23"/>
          <p:cNvGrpSpPr/>
          <p:nvPr/>
        </p:nvGrpSpPr>
        <p:grpSpPr>
          <a:xfrm>
            <a:off x="496925" y="1436601"/>
            <a:ext cx="8150150" cy="3151497"/>
            <a:chOff x="496925" y="1436601"/>
            <a:chExt cx="8150150" cy="3151497"/>
          </a:xfrm>
        </p:grpSpPr>
        <p:sp>
          <p:nvSpPr>
            <p:cNvPr id="304" name="Google Shape;304;p23"/>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305" name="Google Shape;305;p23"/>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06"/>
        <p:cNvGrpSpPr/>
        <p:nvPr/>
      </p:nvGrpSpPr>
      <p:grpSpPr>
        <a:xfrm>
          <a:off x="0" y="0"/>
          <a:ext cx="0" cy="0"/>
          <a:chOff x="0" y="0"/>
          <a:chExt cx="0" cy="0"/>
        </a:xfrm>
      </p:grpSpPr>
      <p:grpSp>
        <p:nvGrpSpPr>
          <p:cNvPr id="307" name="Google Shape;307;p24"/>
          <p:cNvGrpSpPr/>
          <p:nvPr/>
        </p:nvGrpSpPr>
        <p:grpSpPr>
          <a:xfrm>
            <a:off x="346800" y="255600"/>
            <a:ext cx="8450400" cy="4632300"/>
            <a:chOff x="346800" y="255600"/>
            <a:chExt cx="8450400" cy="4632300"/>
          </a:xfrm>
        </p:grpSpPr>
        <p:sp>
          <p:nvSpPr>
            <p:cNvPr id="308" name="Google Shape;308;p24"/>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9" name="Google Shape;309;p24"/>
            <p:cNvSpPr/>
            <p:nvPr/>
          </p:nvSpPr>
          <p:spPr>
            <a:xfrm>
              <a:off x="346800" y="255600"/>
              <a:ext cx="8450400" cy="426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10" name="Google Shape;310;p24"/>
            <p:cNvGrpSpPr/>
            <p:nvPr/>
          </p:nvGrpSpPr>
          <p:grpSpPr>
            <a:xfrm>
              <a:off x="8111150" y="433000"/>
              <a:ext cx="426200" cy="106500"/>
              <a:chOff x="1739575" y="4109150"/>
              <a:chExt cx="426200" cy="106500"/>
            </a:xfrm>
          </p:grpSpPr>
          <p:sp>
            <p:nvSpPr>
              <p:cNvPr id="311" name="Google Shape;311;p24"/>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2" name="Google Shape;312;p24"/>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3" name="Google Shape;313;p24"/>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14" name="Google Shape;314;p24"/>
          <p:cNvGrpSpPr/>
          <p:nvPr/>
        </p:nvGrpSpPr>
        <p:grpSpPr>
          <a:xfrm>
            <a:off x="496925" y="1007751"/>
            <a:ext cx="8150150" cy="3215250"/>
            <a:chOff x="496925" y="1007751"/>
            <a:chExt cx="8150150" cy="3215250"/>
          </a:xfrm>
        </p:grpSpPr>
        <p:sp>
          <p:nvSpPr>
            <p:cNvPr id="315" name="Google Shape;315;p24"/>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16" name="Google Shape;316;p24"/>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17"/>
        <p:cNvGrpSpPr/>
        <p:nvPr/>
      </p:nvGrpSpPr>
      <p:grpSpPr>
        <a:xfrm>
          <a:off x="0" y="0"/>
          <a:ext cx="0" cy="0"/>
          <a:chOff x="0" y="0"/>
          <a:chExt cx="0" cy="0"/>
        </a:xfrm>
      </p:grpSpPr>
      <p:grpSp>
        <p:nvGrpSpPr>
          <p:cNvPr id="318" name="Google Shape;318;p25"/>
          <p:cNvGrpSpPr/>
          <p:nvPr/>
        </p:nvGrpSpPr>
        <p:grpSpPr>
          <a:xfrm>
            <a:off x="346800" y="255600"/>
            <a:ext cx="8450400" cy="4632300"/>
            <a:chOff x="346800" y="255600"/>
            <a:chExt cx="8450400" cy="4632300"/>
          </a:xfrm>
        </p:grpSpPr>
        <p:sp>
          <p:nvSpPr>
            <p:cNvPr id="319" name="Google Shape;319;p25"/>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0" name="Google Shape;320;p25"/>
            <p:cNvSpPr/>
            <p:nvPr/>
          </p:nvSpPr>
          <p:spPr>
            <a:xfrm>
              <a:off x="346800" y="255600"/>
              <a:ext cx="8450400" cy="4260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21" name="Google Shape;321;p25"/>
            <p:cNvGrpSpPr/>
            <p:nvPr/>
          </p:nvGrpSpPr>
          <p:grpSpPr>
            <a:xfrm>
              <a:off x="8111150" y="433000"/>
              <a:ext cx="426200" cy="106500"/>
              <a:chOff x="1739575" y="4109150"/>
              <a:chExt cx="426200" cy="106500"/>
            </a:xfrm>
          </p:grpSpPr>
          <p:sp>
            <p:nvSpPr>
              <p:cNvPr id="322" name="Google Shape;322;p25"/>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3" name="Google Shape;323;p25"/>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4" name="Google Shape;324;p25"/>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25" name="Google Shape;325;p25"/>
          <p:cNvGrpSpPr/>
          <p:nvPr/>
        </p:nvGrpSpPr>
        <p:grpSpPr>
          <a:xfrm>
            <a:off x="496925" y="1436601"/>
            <a:ext cx="8150150" cy="3151497"/>
            <a:chOff x="496925" y="1436601"/>
            <a:chExt cx="8150150" cy="3151497"/>
          </a:xfrm>
        </p:grpSpPr>
        <p:sp>
          <p:nvSpPr>
            <p:cNvPr id="326" name="Google Shape;326;p25"/>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327" name="Google Shape;327;p25"/>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3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32"/>
        <p:cNvGrpSpPr/>
        <p:nvPr/>
      </p:nvGrpSpPr>
      <p:grpSpPr>
        <a:xfrm>
          <a:off x="0" y="0"/>
          <a:ext cx="0" cy="0"/>
          <a:chOff x="0" y="0"/>
          <a:chExt cx="0" cy="0"/>
        </a:xfrm>
      </p:grpSpPr>
      <p:sp>
        <p:nvSpPr>
          <p:cNvPr id="333" name="Google Shape;333;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346800" y="255600"/>
            <a:ext cx="8450400" cy="4632300"/>
            <a:chOff x="346800" y="255600"/>
            <a:chExt cx="8450400" cy="4632300"/>
          </a:xfrm>
        </p:grpSpPr>
        <p:sp>
          <p:nvSpPr>
            <p:cNvPr id="50" name="Google Shape;50;p5"/>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 name="Google Shape;51;p5"/>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52" name="Google Shape;52;p5"/>
            <p:cNvGrpSpPr/>
            <p:nvPr/>
          </p:nvGrpSpPr>
          <p:grpSpPr>
            <a:xfrm>
              <a:off x="8111150" y="433000"/>
              <a:ext cx="426200" cy="106500"/>
              <a:chOff x="1739575" y="4109150"/>
              <a:chExt cx="426200" cy="106500"/>
            </a:xfrm>
          </p:grpSpPr>
          <p:sp>
            <p:nvSpPr>
              <p:cNvPr id="53" name="Google Shape;53;p5"/>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 name="Google Shape;54;p5"/>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 name="Google Shape;55;p5"/>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56" name="Google Shape;56;p5"/>
          <p:cNvSpPr txBox="1">
            <a:spLocks noGrp="1"/>
          </p:cNvSpPr>
          <p:nvPr>
            <p:ph type="subTitle" idx="1"/>
          </p:nvPr>
        </p:nvSpPr>
        <p:spPr>
          <a:xfrm>
            <a:off x="5017188" y="2650350"/>
            <a:ext cx="2695800" cy="17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 name="Google Shape;57;p5"/>
          <p:cNvSpPr txBox="1">
            <a:spLocks noGrp="1"/>
          </p:cNvSpPr>
          <p:nvPr>
            <p:ph type="subTitle" idx="2"/>
          </p:nvPr>
        </p:nvSpPr>
        <p:spPr>
          <a:xfrm>
            <a:off x="1431012" y="2650356"/>
            <a:ext cx="2695800" cy="17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 name="Google Shape;58;p5"/>
          <p:cNvSpPr txBox="1">
            <a:spLocks noGrp="1"/>
          </p:cNvSpPr>
          <p:nvPr>
            <p:ph type="subTitle" idx="3"/>
          </p:nvPr>
        </p:nvSpPr>
        <p:spPr>
          <a:xfrm>
            <a:off x="1431000" y="2163425"/>
            <a:ext cx="2695800" cy="47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59" name="Google Shape;59;p5"/>
          <p:cNvSpPr txBox="1">
            <a:spLocks noGrp="1"/>
          </p:cNvSpPr>
          <p:nvPr>
            <p:ph type="subTitle" idx="4"/>
          </p:nvPr>
        </p:nvSpPr>
        <p:spPr>
          <a:xfrm>
            <a:off x="5017175" y="2163425"/>
            <a:ext cx="2695800" cy="47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ldrich"/>
              <a:buNone/>
              <a:defRPr sz="2000" b="1">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Aldrich"/>
              <a:buNone/>
              <a:defRPr sz="2400" b="1">
                <a:latin typeface="Aldrich"/>
                <a:ea typeface="Aldrich"/>
                <a:cs typeface="Aldrich"/>
                <a:sym typeface="Aldrich"/>
              </a:defRPr>
            </a:lvl2pPr>
            <a:lvl3pPr lvl="2" algn="ctr" rtl="0">
              <a:lnSpc>
                <a:spcPct val="100000"/>
              </a:lnSpc>
              <a:spcBef>
                <a:spcPts val="0"/>
              </a:spcBef>
              <a:spcAft>
                <a:spcPts val="0"/>
              </a:spcAft>
              <a:buSzPts val="2400"/>
              <a:buFont typeface="Aldrich"/>
              <a:buNone/>
              <a:defRPr sz="2400" b="1">
                <a:latin typeface="Aldrich"/>
                <a:ea typeface="Aldrich"/>
                <a:cs typeface="Aldrich"/>
                <a:sym typeface="Aldrich"/>
              </a:defRPr>
            </a:lvl3pPr>
            <a:lvl4pPr lvl="3" algn="ctr" rtl="0">
              <a:lnSpc>
                <a:spcPct val="100000"/>
              </a:lnSpc>
              <a:spcBef>
                <a:spcPts val="0"/>
              </a:spcBef>
              <a:spcAft>
                <a:spcPts val="0"/>
              </a:spcAft>
              <a:buSzPts val="2400"/>
              <a:buFont typeface="Aldrich"/>
              <a:buNone/>
              <a:defRPr sz="2400" b="1">
                <a:latin typeface="Aldrich"/>
                <a:ea typeface="Aldrich"/>
                <a:cs typeface="Aldrich"/>
                <a:sym typeface="Aldrich"/>
              </a:defRPr>
            </a:lvl4pPr>
            <a:lvl5pPr lvl="4" algn="ctr" rtl="0">
              <a:lnSpc>
                <a:spcPct val="100000"/>
              </a:lnSpc>
              <a:spcBef>
                <a:spcPts val="0"/>
              </a:spcBef>
              <a:spcAft>
                <a:spcPts val="0"/>
              </a:spcAft>
              <a:buSzPts val="2400"/>
              <a:buFont typeface="Aldrich"/>
              <a:buNone/>
              <a:defRPr sz="2400" b="1">
                <a:latin typeface="Aldrich"/>
                <a:ea typeface="Aldrich"/>
                <a:cs typeface="Aldrich"/>
                <a:sym typeface="Aldrich"/>
              </a:defRPr>
            </a:lvl5pPr>
            <a:lvl6pPr lvl="5" algn="ctr" rtl="0">
              <a:lnSpc>
                <a:spcPct val="100000"/>
              </a:lnSpc>
              <a:spcBef>
                <a:spcPts val="0"/>
              </a:spcBef>
              <a:spcAft>
                <a:spcPts val="0"/>
              </a:spcAft>
              <a:buSzPts val="2400"/>
              <a:buFont typeface="Aldrich"/>
              <a:buNone/>
              <a:defRPr sz="2400" b="1">
                <a:latin typeface="Aldrich"/>
                <a:ea typeface="Aldrich"/>
                <a:cs typeface="Aldrich"/>
                <a:sym typeface="Aldrich"/>
              </a:defRPr>
            </a:lvl6pPr>
            <a:lvl7pPr lvl="6" algn="ctr" rtl="0">
              <a:lnSpc>
                <a:spcPct val="100000"/>
              </a:lnSpc>
              <a:spcBef>
                <a:spcPts val="0"/>
              </a:spcBef>
              <a:spcAft>
                <a:spcPts val="0"/>
              </a:spcAft>
              <a:buSzPts val="2400"/>
              <a:buFont typeface="Aldrich"/>
              <a:buNone/>
              <a:defRPr sz="2400" b="1">
                <a:latin typeface="Aldrich"/>
                <a:ea typeface="Aldrich"/>
                <a:cs typeface="Aldrich"/>
                <a:sym typeface="Aldrich"/>
              </a:defRPr>
            </a:lvl7pPr>
            <a:lvl8pPr lvl="7" algn="ctr" rtl="0">
              <a:lnSpc>
                <a:spcPct val="100000"/>
              </a:lnSpc>
              <a:spcBef>
                <a:spcPts val="0"/>
              </a:spcBef>
              <a:spcAft>
                <a:spcPts val="0"/>
              </a:spcAft>
              <a:buSzPts val="2400"/>
              <a:buFont typeface="Aldrich"/>
              <a:buNone/>
              <a:defRPr sz="2400" b="1">
                <a:latin typeface="Aldrich"/>
                <a:ea typeface="Aldrich"/>
                <a:cs typeface="Aldrich"/>
                <a:sym typeface="Aldrich"/>
              </a:defRPr>
            </a:lvl8pPr>
            <a:lvl9pPr lvl="8" algn="ctr" rtl="0">
              <a:lnSpc>
                <a:spcPct val="100000"/>
              </a:lnSpc>
              <a:spcBef>
                <a:spcPts val="0"/>
              </a:spcBef>
              <a:spcAft>
                <a:spcPts val="0"/>
              </a:spcAft>
              <a:buSzPts val="2400"/>
              <a:buFont typeface="Aldrich"/>
              <a:buNone/>
              <a:defRPr sz="2400" b="1">
                <a:latin typeface="Aldrich"/>
                <a:ea typeface="Aldrich"/>
                <a:cs typeface="Aldrich"/>
                <a:sym typeface="Aldrich"/>
              </a:defRPr>
            </a:lvl9pPr>
          </a:lstStyle>
          <a:p>
            <a:endParaRPr/>
          </a:p>
        </p:txBody>
      </p:sp>
      <p:sp>
        <p:nvSpPr>
          <p:cNvPr id="60" name="Google Shape;60;p5"/>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a:endParaRPr/>
          </a:p>
        </p:txBody>
      </p:sp>
      <p:grpSp>
        <p:nvGrpSpPr>
          <p:cNvPr id="61" name="Google Shape;61;p5"/>
          <p:cNvGrpSpPr/>
          <p:nvPr/>
        </p:nvGrpSpPr>
        <p:grpSpPr>
          <a:xfrm>
            <a:off x="496925" y="1007751"/>
            <a:ext cx="8150150" cy="3215250"/>
            <a:chOff x="496925" y="1007751"/>
            <a:chExt cx="8150150" cy="3215250"/>
          </a:xfrm>
        </p:grpSpPr>
        <p:sp>
          <p:nvSpPr>
            <p:cNvPr id="62" name="Google Shape;62;p5"/>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63" name="Google Shape;63;p5"/>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grpSp>
        <p:nvGrpSpPr>
          <p:cNvPr id="65" name="Google Shape;65;p6"/>
          <p:cNvGrpSpPr/>
          <p:nvPr/>
        </p:nvGrpSpPr>
        <p:grpSpPr>
          <a:xfrm>
            <a:off x="346800" y="255600"/>
            <a:ext cx="8450400" cy="4632300"/>
            <a:chOff x="346800" y="255600"/>
            <a:chExt cx="8450400" cy="4632300"/>
          </a:xfrm>
        </p:grpSpPr>
        <p:sp>
          <p:nvSpPr>
            <p:cNvPr id="66" name="Google Shape;66;p6"/>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7" name="Google Shape;67;p6"/>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8" name="Google Shape;68;p6"/>
            <p:cNvGrpSpPr/>
            <p:nvPr/>
          </p:nvGrpSpPr>
          <p:grpSpPr>
            <a:xfrm>
              <a:off x="8111150" y="433000"/>
              <a:ext cx="426200" cy="106500"/>
              <a:chOff x="1739575" y="4109150"/>
              <a:chExt cx="426200" cy="106500"/>
            </a:xfrm>
          </p:grpSpPr>
          <p:sp>
            <p:nvSpPr>
              <p:cNvPr id="69" name="Google Shape;69;p6"/>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 name="Google Shape;70;p6"/>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 name="Google Shape;71;p6"/>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72" name="Google Shape;72;p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3" name="Google Shape;73;p6"/>
          <p:cNvGrpSpPr/>
          <p:nvPr/>
        </p:nvGrpSpPr>
        <p:grpSpPr>
          <a:xfrm>
            <a:off x="496925" y="855351"/>
            <a:ext cx="8150150" cy="3748650"/>
            <a:chOff x="496925" y="855351"/>
            <a:chExt cx="8150150" cy="3748650"/>
          </a:xfrm>
        </p:grpSpPr>
        <p:sp>
          <p:nvSpPr>
            <p:cNvPr id="74" name="Google Shape;74;p6"/>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75" name="Google Shape;75;p6"/>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grpSp>
        <p:nvGrpSpPr>
          <p:cNvPr id="77" name="Google Shape;77;p7"/>
          <p:cNvGrpSpPr/>
          <p:nvPr/>
        </p:nvGrpSpPr>
        <p:grpSpPr>
          <a:xfrm>
            <a:off x="346800" y="255600"/>
            <a:ext cx="8450400" cy="4632300"/>
            <a:chOff x="346800" y="255600"/>
            <a:chExt cx="8450400" cy="4632300"/>
          </a:xfrm>
        </p:grpSpPr>
        <p:sp>
          <p:nvSpPr>
            <p:cNvPr id="78" name="Google Shape;78;p7"/>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9" name="Google Shape;79;p7"/>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80" name="Google Shape;80;p7"/>
            <p:cNvGrpSpPr/>
            <p:nvPr/>
          </p:nvGrpSpPr>
          <p:grpSpPr>
            <a:xfrm>
              <a:off x="8111150" y="433000"/>
              <a:ext cx="426200" cy="106500"/>
              <a:chOff x="1739575" y="4109150"/>
              <a:chExt cx="426200" cy="106500"/>
            </a:xfrm>
          </p:grpSpPr>
          <p:sp>
            <p:nvSpPr>
              <p:cNvPr id="81" name="Google Shape;81;p7"/>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2" name="Google Shape;82;p7"/>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3" name="Google Shape;83;p7"/>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84" name="Google Shape;84;p7"/>
          <p:cNvSpPr txBox="1">
            <a:spLocks noGrp="1"/>
          </p:cNvSpPr>
          <p:nvPr>
            <p:ph type="title"/>
          </p:nvPr>
        </p:nvSpPr>
        <p:spPr>
          <a:xfrm>
            <a:off x="713225" y="885888"/>
            <a:ext cx="4294800" cy="1002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 name="Google Shape;85;p7"/>
          <p:cNvSpPr txBox="1">
            <a:spLocks noGrp="1"/>
          </p:cNvSpPr>
          <p:nvPr>
            <p:ph type="subTitle" idx="1"/>
          </p:nvPr>
        </p:nvSpPr>
        <p:spPr>
          <a:xfrm>
            <a:off x="713225" y="1887913"/>
            <a:ext cx="42948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86" name="Google Shape;86;p7"/>
          <p:cNvSpPr>
            <a:spLocks noGrp="1"/>
          </p:cNvSpPr>
          <p:nvPr>
            <p:ph type="pic" idx="2"/>
          </p:nvPr>
        </p:nvSpPr>
        <p:spPr>
          <a:xfrm>
            <a:off x="5237825" y="1001375"/>
            <a:ext cx="2818200" cy="3295800"/>
          </a:xfrm>
          <a:prstGeom prst="rect">
            <a:avLst/>
          </a:prstGeom>
          <a:noFill/>
          <a:ln w="9525" cap="flat" cmpd="sng">
            <a:solidFill>
              <a:schemeClr val="dk1"/>
            </a:solidFill>
            <a:prstDash val="solid"/>
            <a:round/>
            <a:headEnd type="none" w="sm" len="sm"/>
            <a:tailEnd type="none" w="sm" len="sm"/>
          </a:ln>
        </p:spPr>
      </p:sp>
      <p:grpSp>
        <p:nvGrpSpPr>
          <p:cNvPr id="87" name="Google Shape;87;p7"/>
          <p:cNvGrpSpPr/>
          <p:nvPr/>
        </p:nvGrpSpPr>
        <p:grpSpPr>
          <a:xfrm>
            <a:off x="496925" y="855351"/>
            <a:ext cx="8150150" cy="3748650"/>
            <a:chOff x="496925" y="855351"/>
            <a:chExt cx="8150150" cy="3748650"/>
          </a:xfrm>
        </p:grpSpPr>
        <p:sp>
          <p:nvSpPr>
            <p:cNvPr id="88" name="Google Shape;88;p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89" name="Google Shape;89;p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0"/>
        <p:cNvGrpSpPr/>
        <p:nvPr/>
      </p:nvGrpSpPr>
      <p:grpSpPr>
        <a:xfrm>
          <a:off x="0" y="0"/>
          <a:ext cx="0" cy="0"/>
          <a:chOff x="0" y="0"/>
          <a:chExt cx="0" cy="0"/>
        </a:xfrm>
      </p:grpSpPr>
      <p:grpSp>
        <p:nvGrpSpPr>
          <p:cNvPr id="91" name="Google Shape;91;p8"/>
          <p:cNvGrpSpPr/>
          <p:nvPr/>
        </p:nvGrpSpPr>
        <p:grpSpPr>
          <a:xfrm>
            <a:off x="346800" y="255600"/>
            <a:ext cx="8450400" cy="4632300"/>
            <a:chOff x="346800" y="255600"/>
            <a:chExt cx="8450400" cy="4632300"/>
          </a:xfrm>
        </p:grpSpPr>
        <p:sp>
          <p:nvSpPr>
            <p:cNvPr id="92" name="Google Shape;92;p8"/>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 name="Google Shape;93;p8"/>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94" name="Google Shape;94;p8"/>
            <p:cNvGrpSpPr/>
            <p:nvPr/>
          </p:nvGrpSpPr>
          <p:grpSpPr>
            <a:xfrm>
              <a:off x="8111150" y="433000"/>
              <a:ext cx="426200" cy="106500"/>
              <a:chOff x="1739575" y="4109150"/>
              <a:chExt cx="426200" cy="106500"/>
            </a:xfrm>
          </p:grpSpPr>
          <p:sp>
            <p:nvSpPr>
              <p:cNvPr id="95" name="Google Shape;95;p8"/>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 name="Google Shape;96;p8"/>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 name="Google Shape;97;p8"/>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98" name="Google Shape;9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grpSp>
        <p:nvGrpSpPr>
          <p:cNvPr id="100" name="Google Shape;100;p9"/>
          <p:cNvGrpSpPr/>
          <p:nvPr/>
        </p:nvGrpSpPr>
        <p:grpSpPr>
          <a:xfrm>
            <a:off x="346800" y="255600"/>
            <a:ext cx="8450400" cy="4632300"/>
            <a:chOff x="346800" y="255600"/>
            <a:chExt cx="8450400" cy="4632300"/>
          </a:xfrm>
        </p:grpSpPr>
        <p:sp>
          <p:nvSpPr>
            <p:cNvPr id="101" name="Google Shape;101;p9"/>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9"/>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03" name="Google Shape;103;p9"/>
            <p:cNvGrpSpPr/>
            <p:nvPr/>
          </p:nvGrpSpPr>
          <p:grpSpPr>
            <a:xfrm>
              <a:off x="8111150" y="433000"/>
              <a:ext cx="426200" cy="106500"/>
              <a:chOff x="1739575" y="4109150"/>
              <a:chExt cx="426200" cy="106500"/>
            </a:xfrm>
          </p:grpSpPr>
          <p:sp>
            <p:nvSpPr>
              <p:cNvPr id="104" name="Google Shape;104;p9"/>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5" name="Google Shape;105;p9"/>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6" name="Google Shape;106;p9"/>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07" name="Google Shape;10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08" name="Google Shape;10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9"/>
        <p:cNvGrpSpPr/>
        <p:nvPr/>
      </p:nvGrpSpPr>
      <p:grpSpPr>
        <a:xfrm>
          <a:off x="0" y="0"/>
          <a:ext cx="0" cy="0"/>
          <a:chOff x="0" y="0"/>
          <a:chExt cx="0" cy="0"/>
        </a:xfrm>
      </p:grpSpPr>
      <p:sp>
        <p:nvSpPr>
          <p:cNvPr id="110" name="Google Shape;110;p10"/>
          <p:cNvSpPr>
            <a:spLocks noGrp="1"/>
          </p:cNvSpPr>
          <p:nvPr>
            <p:ph type="pic" idx="2"/>
          </p:nvPr>
        </p:nvSpPr>
        <p:spPr>
          <a:xfrm>
            <a:off x="0" y="-14875"/>
            <a:ext cx="9144000" cy="5158500"/>
          </a:xfrm>
          <a:prstGeom prst="rect">
            <a:avLst/>
          </a:prstGeom>
          <a:noFill/>
          <a:ln>
            <a:noFill/>
          </a:ln>
        </p:spPr>
      </p:sp>
      <p:sp>
        <p:nvSpPr>
          <p:cNvPr id="111" name="Google Shape;111;p10"/>
          <p:cNvSpPr txBox="1">
            <a:spLocks noGrp="1"/>
          </p:cNvSpPr>
          <p:nvPr>
            <p:ph type="title"/>
          </p:nvPr>
        </p:nvSpPr>
        <p:spPr>
          <a:xfrm>
            <a:off x="926200" y="681525"/>
            <a:ext cx="2705100" cy="1118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
        <p:cNvGrpSpPr/>
        <p:nvPr/>
      </p:nvGrpSpPr>
      <p:grpSpPr>
        <a:xfrm>
          <a:off x="0" y="0"/>
          <a:ext cx="0" cy="0"/>
          <a:chOff x="0" y="0"/>
          <a:chExt cx="0" cy="0"/>
        </a:xfrm>
      </p:grpSpPr>
      <p:grpSp>
        <p:nvGrpSpPr>
          <p:cNvPr id="113" name="Google Shape;113;p11"/>
          <p:cNvGrpSpPr/>
          <p:nvPr/>
        </p:nvGrpSpPr>
        <p:grpSpPr>
          <a:xfrm>
            <a:off x="346800" y="255600"/>
            <a:ext cx="8450400" cy="4632300"/>
            <a:chOff x="346800" y="255600"/>
            <a:chExt cx="8450400" cy="4632300"/>
          </a:xfrm>
        </p:grpSpPr>
        <p:sp>
          <p:nvSpPr>
            <p:cNvPr id="114" name="Google Shape;114;p11"/>
            <p:cNvSpPr/>
            <p:nvPr/>
          </p:nvSpPr>
          <p:spPr>
            <a:xfrm>
              <a:off x="346800" y="255600"/>
              <a:ext cx="8450400" cy="4632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5" name="Google Shape;115;p11"/>
            <p:cNvSpPr/>
            <p:nvPr/>
          </p:nvSpPr>
          <p:spPr>
            <a:xfrm>
              <a:off x="346800" y="255600"/>
              <a:ext cx="8450400" cy="426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16" name="Google Shape;116;p11"/>
            <p:cNvGrpSpPr/>
            <p:nvPr/>
          </p:nvGrpSpPr>
          <p:grpSpPr>
            <a:xfrm>
              <a:off x="8111150" y="433000"/>
              <a:ext cx="426200" cy="106500"/>
              <a:chOff x="1739575" y="4109150"/>
              <a:chExt cx="426200" cy="106500"/>
            </a:xfrm>
          </p:grpSpPr>
          <p:sp>
            <p:nvSpPr>
              <p:cNvPr id="117" name="Google Shape;117;p11"/>
              <p:cNvSpPr/>
              <p:nvPr/>
            </p:nvSpPr>
            <p:spPr>
              <a:xfrm>
                <a:off x="17395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8" name="Google Shape;118;p11"/>
              <p:cNvSpPr/>
              <p:nvPr/>
            </p:nvSpPr>
            <p:spPr>
              <a:xfrm>
                <a:off x="189942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9" name="Google Shape;119;p11"/>
              <p:cNvSpPr/>
              <p:nvPr/>
            </p:nvSpPr>
            <p:spPr>
              <a:xfrm>
                <a:off x="2059275" y="4109150"/>
                <a:ext cx="106500" cy="106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
        <p:nvSpPr>
          <p:cNvPr id="120" name="Google Shape;120;p11"/>
          <p:cNvSpPr txBox="1">
            <a:spLocks noGrp="1"/>
          </p:cNvSpPr>
          <p:nvPr>
            <p:ph type="title" hasCustomPrompt="1"/>
          </p:nvPr>
        </p:nvSpPr>
        <p:spPr>
          <a:xfrm>
            <a:off x="1226113" y="1953600"/>
            <a:ext cx="3731700" cy="1152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1" name="Google Shape;121;p11"/>
          <p:cNvSpPr txBox="1">
            <a:spLocks noGrp="1"/>
          </p:cNvSpPr>
          <p:nvPr>
            <p:ph type="subTitle" idx="1"/>
          </p:nvPr>
        </p:nvSpPr>
        <p:spPr>
          <a:xfrm>
            <a:off x="4404250" y="2898325"/>
            <a:ext cx="3513600" cy="1044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122" name="Google Shape;122;p11"/>
          <p:cNvGrpSpPr/>
          <p:nvPr/>
        </p:nvGrpSpPr>
        <p:grpSpPr>
          <a:xfrm>
            <a:off x="496925" y="1007751"/>
            <a:ext cx="8150150" cy="3215250"/>
            <a:chOff x="496925" y="1007751"/>
            <a:chExt cx="8150150" cy="3215250"/>
          </a:xfrm>
        </p:grpSpPr>
        <p:sp>
          <p:nvSpPr>
            <p:cNvPr id="123" name="Google Shape;123;p11"/>
            <p:cNvSpPr txBox="1"/>
            <p:nvPr/>
          </p:nvSpPr>
          <p:spPr>
            <a:xfrm>
              <a:off x="8430775" y="10077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24" name="Google Shape;124;p11"/>
            <p:cNvSpPr txBox="1"/>
            <p:nvPr/>
          </p:nvSpPr>
          <p:spPr>
            <a:xfrm>
              <a:off x="496925" y="1665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marL="0" lvl="0" indent="0" algn="ctr" rtl="0">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ldrich"/>
              <a:buNone/>
              <a:defRPr sz="2800" b="1">
                <a:solidFill>
                  <a:schemeClr val="dk1"/>
                </a:solidFill>
                <a:latin typeface="Aldrich"/>
                <a:ea typeface="Aldrich"/>
                <a:cs typeface="Aldrich"/>
                <a:sym typeface="Aldrich"/>
              </a:defRPr>
            </a:lvl1pPr>
            <a:lvl2pPr lvl="1"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2pPr>
            <a:lvl3pPr lvl="2"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3pPr>
            <a:lvl4pPr lvl="3"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4pPr>
            <a:lvl5pPr lvl="4"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5pPr>
            <a:lvl6pPr lvl="5"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6pPr>
            <a:lvl7pPr lvl="6"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7pPr>
            <a:lvl8pPr lvl="7"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8pPr>
            <a:lvl9pPr lvl="8"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1600"/>
              </a:spcBef>
              <a:spcAft>
                <a:spcPts val="160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8"/>
        <p:cNvGrpSpPr/>
        <p:nvPr/>
      </p:nvGrpSpPr>
      <p:grpSpPr>
        <a:xfrm>
          <a:off x="0" y="0"/>
          <a:ext cx="0" cy="0"/>
          <a:chOff x="0" y="0"/>
          <a:chExt cx="0" cy="0"/>
        </a:xfrm>
      </p:grpSpPr>
      <p:sp>
        <p:nvSpPr>
          <p:cNvPr id="329" name="Google Shape;329;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30" name="Google Shape;330;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hyperlink" Target="https://docs.google.com/spreadsheets/d/1ROdXSFtA21uKYHUekj8XGIFISv6SyiwrCCTDMq-Qwsk/copy#gid=1848306791"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51.htm/?utm_source=slidesgo_template&amp;utm_medium=referral-link&amp;utm_campaign=sg_resources&amp;utm_content=freepik" TargetMode="External"/><Relationship Id="rId3" Type="http://schemas.openxmlformats.org/officeDocument/2006/relationships/hyperlink" Target="https://www.freepik.com/free-photo/front-view-smiley-man-holding-coffee-cup_31124076.htm/?utm_source=slidesgo_template&amp;utm_medium=referral-link&amp;utm_campaign=sg_resources&amp;utm_content=freepik" TargetMode="External"/><Relationship Id="rId7" Type="http://schemas.openxmlformats.org/officeDocument/2006/relationships/hyperlink" Target="https://www.freepik.com/free-photo/html-system-websites-concept_40728387.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4.xml"/><Relationship Id="rId6" Type="http://schemas.openxmlformats.org/officeDocument/2006/relationships/hyperlink" Target="https://www.freepik.com/free-photo/html-system-website-concept_41740287.htm/?utm_source=slidesgo_template&amp;utm_medium=referral-link&amp;utm_campaign=sg_resources&amp;utm_content=freepik" TargetMode="External"/><Relationship Id="rId11" Type="http://schemas.openxmlformats.org/officeDocument/2006/relationships/hyperlink" Target="https://www.flaticon.com/packs/programming-38/?utm_source=slidesgo_template&amp;utm_medium=referral-link&amp;utm_campaign=sg_resources&amp;utm_content=flaticon" TargetMode="External"/><Relationship Id="rId5" Type="http://schemas.openxmlformats.org/officeDocument/2006/relationships/hyperlink" Target="https://www.freepik.com/free-photo/composition-with-html-system-websites_75523909.htm/?utm_source=slidesgo_template&amp;utm_medium=referral-link&amp;utm_campaign=sg_resources&amp;utm_content=freepik" TargetMode="External"/><Relationship Id="rId10"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4" Type="http://schemas.openxmlformats.org/officeDocument/2006/relationships/hyperlink" Target="https://www.freepik.com/free-photo/composition-with-html-system-websites_75523907.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30.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Aldrich"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hyperlink" Target="https://fonts.google.com/specimen/Open+Sans"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6.xml"/><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grpSp>
        <p:nvGrpSpPr>
          <p:cNvPr id="338" name="Google Shape;338;p29"/>
          <p:cNvGrpSpPr/>
          <p:nvPr/>
        </p:nvGrpSpPr>
        <p:grpSpPr>
          <a:xfrm>
            <a:off x="6442850" y="1530900"/>
            <a:ext cx="1625700" cy="1625700"/>
            <a:chOff x="4653650" y="1256600"/>
            <a:chExt cx="1625700" cy="1625700"/>
          </a:xfrm>
        </p:grpSpPr>
        <p:sp>
          <p:nvSpPr>
            <p:cNvPr id="339" name="Google Shape;339;p29"/>
            <p:cNvSpPr/>
            <p:nvPr/>
          </p:nvSpPr>
          <p:spPr>
            <a:xfrm>
              <a:off x="4653650" y="1256600"/>
              <a:ext cx="1625700" cy="162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40" name="Google Shape;340;p29"/>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41" name="Google Shape;341;p29"/>
          <p:cNvSpPr txBox="1">
            <a:spLocks noGrp="1"/>
          </p:cNvSpPr>
          <p:nvPr>
            <p:ph type="ctrTitle"/>
          </p:nvPr>
        </p:nvSpPr>
        <p:spPr>
          <a:xfrm>
            <a:off x="1244924" y="1205975"/>
            <a:ext cx="4305086" cy="30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2500" dirty="0">
                <a:latin typeface="Gmarket Sans TTF Bold" panose="02000000000000000000" pitchFamily="2" charset="-128"/>
                <a:ea typeface="Gmarket Sans TTF Bold" panose="02000000000000000000" pitchFamily="2" charset="-128"/>
              </a:rPr>
              <a:t>AI</a:t>
            </a:r>
            <a:r>
              <a:rPr lang="ko-KR" altLang="en-US" sz="2500" dirty="0">
                <a:latin typeface="Gmarket Sans TTF Bold" panose="02000000000000000000" pitchFamily="2" charset="-128"/>
                <a:ea typeface="Gmarket Sans TTF Bold" panose="02000000000000000000" pitchFamily="2" charset="-128"/>
              </a:rPr>
              <a:t>로 집중 상태를 측정하는</a:t>
            </a:r>
            <a:br>
              <a:rPr lang="en-US" altLang="ko-KR" sz="2500" dirty="0">
                <a:latin typeface="Gmarket Sans TTF Bold" panose="02000000000000000000" pitchFamily="2" charset="-128"/>
                <a:ea typeface="Gmarket Sans TTF Bold" panose="02000000000000000000" pitchFamily="2" charset="-128"/>
              </a:rPr>
            </a:br>
            <a:r>
              <a:rPr lang="ko-KR" altLang="en-US" sz="1000" dirty="0">
                <a:latin typeface="Gmarket Sans TTF Bold" panose="02000000000000000000" pitchFamily="2" charset="-128"/>
                <a:ea typeface="Gmarket Sans TTF Bold" panose="02000000000000000000" pitchFamily="2" charset="-128"/>
              </a:rPr>
              <a:t>  </a:t>
            </a:r>
            <a:br>
              <a:rPr lang="en-US" altLang="ko-KR" sz="4000" dirty="0">
                <a:latin typeface="Gmarket Sans TTF Bold" panose="02000000000000000000" pitchFamily="2" charset="-128"/>
                <a:ea typeface="Gmarket Sans TTF Bold" panose="02000000000000000000" pitchFamily="2" charset="-128"/>
              </a:rPr>
            </a:br>
            <a:r>
              <a:rPr lang="ko-KR" altLang="en-US" sz="5000" dirty="0">
                <a:latin typeface="Gmarket Sans TTF Bold" panose="02000000000000000000" pitchFamily="2" charset="-128"/>
                <a:ea typeface="Gmarket Sans TTF Bold" panose="02000000000000000000" pitchFamily="2" charset="-128"/>
              </a:rPr>
              <a:t>공부 타이머 만들기</a:t>
            </a:r>
            <a:endParaRPr sz="5000" dirty="0">
              <a:latin typeface="Gmarket Sans TTF Bold" panose="02000000000000000000" pitchFamily="2" charset="-128"/>
              <a:ea typeface="Gmarket Sans TTF Bold" panose="02000000000000000000" pitchFamily="2" charset="-128"/>
            </a:endParaRPr>
          </a:p>
        </p:txBody>
      </p:sp>
      <p:sp>
        <p:nvSpPr>
          <p:cNvPr id="342" name="Google Shape;342;p29"/>
          <p:cNvSpPr/>
          <p:nvPr/>
        </p:nvSpPr>
        <p:spPr>
          <a:xfrm>
            <a:off x="6820498" y="2096271"/>
            <a:ext cx="880576" cy="474590"/>
          </a:xfrm>
          <a:custGeom>
            <a:avLst/>
            <a:gdLst/>
            <a:ahLst/>
            <a:cxnLst/>
            <a:rect l="l" t="t" r="r" b="b"/>
            <a:pathLst>
              <a:path w="1618" h="872" extrusionOk="0">
                <a:moveTo>
                  <a:pt x="1093" y="11"/>
                </a:moveTo>
                <a:cubicBezTo>
                  <a:pt x="1064" y="-8"/>
                  <a:pt x="1024" y="0"/>
                  <a:pt x="1005" y="29"/>
                </a:cubicBezTo>
                <a:lnTo>
                  <a:pt x="508" y="774"/>
                </a:lnTo>
                <a:cubicBezTo>
                  <a:pt x="488" y="803"/>
                  <a:pt x="496" y="842"/>
                  <a:pt x="525" y="861"/>
                </a:cubicBezTo>
                <a:cubicBezTo>
                  <a:pt x="554" y="881"/>
                  <a:pt x="593" y="873"/>
                  <a:pt x="613" y="844"/>
                </a:cubicBezTo>
                <a:lnTo>
                  <a:pt x="1110" y="99"/>
                </a:lnTo>
                <a:cubicBezTo>
                  <a:pt x="1130" y="70"/>
                  <a:pt x="1122" y="31"/>
                  <a:pt x="1093" y="11"/>
                </a:cubicBezTo>
                <a:moveTo>
                  <a:pt x="1607" y="401"/>
                </a:moveTo>
                <a:lnTo>
                  <a:pt x="1359" y="29"/>
                </a:lnTo>
                <a:cubicBezTo>
                  <a:pt x="1339" y="0"/>
                  <a:pt x="1300" y="-8"/>
                  <a:pt x="1271" y="11"/>
                </a:cubicBezTo>
                <a:cubicBezTo>
                  <a:pt x="1242" y="31"/>
                  <a:pt x="1234" y="70"/>
                  <a:pt x="1254" y="99"/>
                </a:cubicBezTo>
                <a:lnTo>
                  <a:pt x="1479" y="436"/>
                </a:lnTo>
                <a:lnTo>
                  <a:pt x="1254" y="774"/>
                </a:lnTo>
                <a:cubicBezTo>
                  <a:pt x="1234" y="803"/>
                  <a:pt x="1242" y="842"/>
                  <a:pt x="1271" y="861"/>
                </a:cubicBezTo>
                <a:cubicBezTo>
                  <a:pt x="1300" y="881"/>
                  <a:pt x="1339" y="873"/>
                  <a:pt x="1359" y="844"/>
                </a:cubicBezTo>
                <a:lnTo>
                  <a:pt x="1607" y="471"/>
                </a:lnTo>
                <a:cubicBezTo>
                  <a:pt x="1622" y="450"/>
                  <a:pt x="1622" y="422"/>
                  <a:pt x="1607" y="401"/>
                </a:cubicBezTo>
                <a:moveTo>
                  <a:pt x="364" y="99"/>
                </a:moveTo>
                <a:lnTo>
                  <a:pt x="139" y="436"/>
                </a:lnTo>
                <a:lnTo>
                  <a:pt x="364" y="774"/>
                </a:lnTo>
                <a:cubicBezTo>
                  <a:pt x="384" y="803"/>
                  <a:pt x="376" y="842"/>
                  <a:pt x="347" y="861"/>
                </a:cubicBezTo>
                <a:cubicBezTo>
                  <a:pt x="318" y="881"/>
                  <a:pt x="279" y="873"/>
                  <a:pt x="259" y="844"/>
                </a:cubicBezTo>
                <a:lnTo>
                  <a:pt x="10" y="471"/>
                </a:lnTo>
                <a:cubicBezTo>
                  <a:pt x="-4" y="450"/>
                  <a:pt x="-4" y="422"/>
                  <a:pt x="10" y="401"/>
                </a:cubicBezTo>
                <a:lnTo>
                  <a:pt x="259" y="29"/>
                </a:lnTo>
                <a:cubicBezTo>
                  <a:pt x="278" y="0"/>
                  <a:pt x="318" y="-8"/>
                  <a:pt x="347" y="11"/>
                </a:cubicBezTo>
                <a:cubicBezTo>
                  <a:pt x="376" y="31"/>
                  <a:pt x="384" y="70"/>
                  <a:pt x="364"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3" name="Google Shape;343;p29"/>
          <p:cNvSpPr txBox="1">
            <a:spLocks noGrp="1"/>
          </p:cNvSpPr>
          <p:nvPr>
            <p:ph type="subTitle" idx="1"/>
          </p:nvPr>
        </p:nvSpPr>
        <p:spPr>
          <a:xfrm>
            <a:off x="5318725" y="3074550"/>
            <a:ext cx="2497200" cy="104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your presentation begins</a:t>
            </a:r>
            <a:endParaRPr dirty="0"/>
          </a:p>
        </p:txBody>
      </p:sp>
      <p:sp>
        <p:nvSpPr>
          <p:cNvPr id="344" name="Google Shape;344;p29"/>
          <p:cNvSpPr/>
          <p:nvPr/>
        </p:nvSpPr>
        <p:spPr>
          <a:xfrm>
            <a:off x="5318787" y="2914950"/>
            <a:ext cx="2497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468" name="Google Shape;468;p38"/>
          <p:cNvPicPr preferRelativeResize="0">
            <a:picLocks noGrp="1"/>
          </p:cNvPicPr>
          <p:nvPr>
            <p:ph type="pic" idx="3"/>
          </p:nvPr>
        </p:nvPicPr>
        <p:blipFill rotWithShape="1">
          <a:blip r:embed="rId3">
            <a:alphaModFix/>
          </a:blip>
          <a:srcRect l="32570" r="20981"/>
          <a:stretch/>
        </p:blipFill>
        <p:spPr>
          <a:xfrm>
            <a:off x="5468425" y="924700"/>
            <a:ext cx="2440499" cy="3460836"/>
          </a:xfrm>
          <a:prstGeom prst="rect">
            <a:avLst/>
          </a:prstGeom>
        </p:spPr>
      </p:pic>
      <p:sp>
        <p:nvSpPr>
          <p:cNvPr id="469" name="Google Shape;469;p38"/>
          <p:cNvSpPr txBox="1">
            <a:spLocks noGrp="1"/>
          </p:cNvSpPr>
          <p:nvPr>
            <p:ph type="title"/>
          </p:nvPr>
        </p:nvSpPr>
        <p:spPr>
          <a:xfrm>
            <a:off x="872975" y="3222150"/>
            <a:ext cx="4270500" cy="53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My best work</a:t>
            </a:r>
            <a:endParaRPr/>
          </a:p>
        </p:txBody>
      </p:sp>
      <p:sp>
        <p:nvSpPr>
          <p:cNvPr id="470" name="Google Shape;470;p38"/>
          <p:cNvSpPr txBox="1">
            <a:spLocks noGrp="1"/>
          </p:cNvSpPr>
          <p:nvPr>
            <p:ph type="subTitle" idx="1"/>
          </p:nvPr>
        </p:nvSpPr>
        <p:spPr>
          <a:xfrm>
            <a:off x="872975" y="3699450"/>
            <a:ext cx="42705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will find a collection that reflects my dedication to delivering impactful and well-executed projects. Each piece embodies a commitment to excellence, blending skillful execution with a focus on detail</a:t>
            </a:r>
            <a:endParaRPr/>
          </a:p>
        </p:txBody>
      </p:sp>
      <p:pic>
        <p:nvPicPr>
          <p:cNvPr id="471" name="Google Shape;471;p38"/>
          <p:cNvPicPr preferRelativeResize="0">
            <a:picLocks noGrp="1"/>
          </p:cNvPicPr>
          <p:nvPr>
            <p:ph type="pic" idx="2"/>
          </p:nvPr>
        </p:nvPicPr>
        <p:blipFill rotWithShape="1">
          <a:blip r:embed="rId4">
            <a:alphaModFix/>
          </a:blip>
          <a:srcRect t="9003" b="8995"/>
          <a:stretch/>
        </p:blipFill>
        <p:spPr>
          <a:xfrm>
            <a:off x="2192365" y="1137725"/>
            <a:ext cx="3432561" cy="1875974"/>
          </a:xfrm>
          <a:prstGeom prst="rect">
            <a:avLst/>
          </a:prstGeom>
        </p:spPr>
      </p:pic>
      <p:sp>
        <p:nvSpPr>
          <p:cNvPr id="472" name="Google Shape;472;p38"/>
          <p:cNvSpPr/>
          <p:nvPr/>
        </p:nvSpPr>
        <p:spPr>
          <a:xfrm>
            <a:off x="2192375" y="1137725"/>
            <a:ext cx="34326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73" name="Google Shape;473;p38"/>
          <p:cNvGrpSpPr/>
          <p:nvPr/>
        </p:nvGrpSpPr>
        <p:grpSpPr>
          <a:xfrm>
            <a:off x="1347963" y="1517912"/>
            <a:ext cx="1243823" cy="1243823"/>
            <a:chOff x="4653650" y="1256600"/>
            <a:chExt cx="1625700" cy="1625700"/>
          </a:xfrm>
        </p:grpSpPr>
        <p:sp>
          <p:nvSpPr>
            <p:cNvPr id="474" name="Google Shape;474;p38"/>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5" name="Google Shape;475;p38"/>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76" name="Google Shape;476;p38"/>
          <p:cNvSpPr/>
          <p:nvPr/>
        </p:nvSpPr>
        <p:spPr>
          <a:xfrm>
            <a:off x="5468425" y="924700"/>
            <a:ext cx="24405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7" name="Google Shape;477;p38"/>
          <p:cNvSpPr/>
          <p:nvPr/>
        </p:nvSpPr>
        <p:spPr>
          <a:xfrm>
            <a:off x="1643801" y="1814126"/>
            <a:ext cx="652149" cy="651400"/>
          </a:xfrm>
          <a:custGeom>
            <a:avLst/>
            <a:gdLst/>
            <a:ahLst/>
            <a:cxnLst/>
            <a:rect l="l" t="t" r="r" b="b"/>
            <a:pathLst>
              <a:path w="1619" h="1617" extrusionOk="0">
                <a:moveTo>
                  <a:pt x="1587" y="754"/>
                </a:moveTo>
                <a:cubicBezTo>
                  <a:pt x="1453" y="677"/>
                  <a:pt x="1370" y="533"/>
                  <a:pt x="1370" y="378"/>
                </a:cubicBezTo>
                <a:lnTo>
                  <a:pt x="1370" y="312"/>
                </a:lnTo>
                <a:cubicBezTo>
                  <a:pt x="1370" y="140"/>
                  <a:pt x="1230" y="0"/>
                  <a:pt x="1058" y="0"/>
                </a:cubicBezTo>
                <a:cubicBezTo>
                  <a:pt x="1023" y="0"/>
                  <a:pt x="994" y="28"/>
                  <a:pt x="994" y="63"/>
                </a:cubicBezTo>
                <a:cubicBezTo>
                  <a:pt x="994" y="98"/>
                  <a:pt x="1023" y="126"/>
                  <a:pt x="1058" y="126"/>
                </a:cubicBezTo>
                <a:cubicBezTo>
                  <a:pt x="1160" y="126"/>
                  <a:pt x="1243" y="210"/>
                  <a:pt x="1243" y="312"/>
                </a:cubicBezTo>
                <a:lnTo>
                  <a:pt x="1243" y="378"/>
                </a:lnTo>
                <a:cubicBezTo>
                  <a:pt x="1243" y="546"/>
                  <a:pt x="1319" y="704"/>
                  <a:pt x="1445" y="809"/>
                </a:cubicBezTo>
                <a:cubicBezTo>
                  <a:pt x="1319" y="915"/>
                  <a:pt x="1243" y="1072"/>
                  <a:pt x="1243" y="1240"/>
                </a:cubicBezTo>
                <a:lnTo>
                  <a:pt x="1243" y="1306"/>
                </a:lnTo>
                <a:cubicBezTo>
                  <a:pt x="1243" y="1408"/>
                  <a:pt x="1160" y="1491"/>
                  <a:pt x="1058" y="1491"/>
                </a:cubicBezTo>
                <a:cubicBezTo>
                  <a:pt x="1023" y="1491"/>
                  <a:pt x="994" y="1519"/>
                  <a:pt x="994" y="1554"/>
                </a:cubicBezTo>
                <a:cubicBezTo>
                  <a:pt x="994" y="1589"/>
                  <a:pt x="1023" y="1617"/>
                  <a:pt x="1058" y="1617"/>
                </a:cubicBezTo>
                <a:cubicBezTo>
                  <a:pt x="1230" y="1617"/>
                  <a:pt x="1370" y="1477"/>
                  <a:pt x="1370" y="1306"/>
                </a:cubicBezTo>
                <a:lnTo>
                  <a:pt x="1370" y="1240"/>
                </a:lnTo>
                <a:cubicBezTo>
                  <a:pt x="1370" y="1085"/>
                  <a:pt x="1453" y="941"/>
                  <a:pt x="1587" y="864"/>
                </a:cubicBezTo>
                <a:cubicBezTo>
                  <a:pt x="1629" y="840"/>
                  <a:pt x="1629" y="779"/>
                  <a:pt x="1587" y="754"/>
                </a:cubicBezTo>
                <a:moveTo>
                  <a:pt x="173" y="809"/>
                </a:moveTo>
                <a:cubicBezTo>
                  <a:pt x="299" y="915"/>
                  <a:pt x="375" y="1072"/>
                  <a:pt x="375" y="1240"/>
                </a:cubicBezTo>
                <a:lnTo>
                  <a:pt x="375" y="1306"/>
                </a:lnTo>
                <a:cubicBezTo>
                  <a:pt x="375" y="1408"/>
                  <a:pt x="458" y="1491"/>
                  <a:pt x="560" y="1491"/>
                </a:cubicBezTo>
                <a:cubicBezTo>
                  <a:pt x="595" y="1491"/>
                  <a:pt x="624" y="1519"/>
                  <a:pt x="624" y="1554"/>
                </a:cubicBezTo>
                <a:cubicBezTo>
                  <a:pt x="624" y="1589"/>
                  <a:pt x="595" y="1617"/>
                  <a:pt x="560" y="1617"/>
                </a:cubicBezTo>
                <a:cubicBezTo>
                  <a:pt x="388" y="1617"/>
                  <a:pt x="249" y="1477"/>
                  <a:pt x="249" y="1306"/>
                </a:cubicBezTo>
                <a:lnTo>
                  <a:pt x="249" y="1240"/>
                </a:lnTo>
                <a:cubicBezTo>
                  <a:pt x="249" y="1085"/>
                  <a:pt x="165" y="941"/>
                  <a:pt x="32" y="864"/>
                </a:cubicBezTo>
                <a:cubicBezTo>
                  <a:pt x="-11" y="840"/>
                  <a:pt x="-11" y="779"/>
                  <a:pt x="32" y="754"/>
                </a:cubicBezTo>
                <a:cubicBezTo>
                  <a:pt x="165" y="677"/>
                  <a:pt x="249" y="533"/>
                  <a:pt x="249" y="378"/>
                </a:cubicBezTo>
                <a:lnTo>
                  <a:pt x="249" y="312"/>
                </a:lnTo>
                <a:cubicBezTo>
                  <a:pt x="249" y="140"/>
                  <a:pt x="388" y="0"/>
                  <a:pt x="560" y="0"/>
                </a:cubicBezTo>
                <a:cubicBezTo>
                  <a:pt x="595" y="0"/>
                  <a:pt x="624" y="28"/>
                  <a:pt x="624" y="63"/>
                </a:cubicBezTo>
                <a:cubicBezTo>
                  <a:pt x="624" y="98"/>
                  <a:pt x="595" y="126"/>
                  <a:pt x="560" y="126"/>
                </a:cubicBezTo>
                <a:cubicBezTo>
                  <a:pt x="458" y="126"/>
                  <a:pt x="375" y="210"/>
                  <a:pt x="375" y="312"/>
                </a:cubicBezTo>
                <a:lnTo>
                  <a:pt x="375" y="378"/>
                </a:lnTo>
                <a:cubicBezTo>
                  <a:pt x="375" y="546"/>
                  <a:pt x="299" y="704"/>
                  <a:pt x="173" y="80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pic>
        <p:nvPicPr>
          <p:cNvPr id="482" name="Google Shape;482;p39"/>
          <p:cNvPicPr preferRelativeResize="0">
            <a:picLocks noGrp="1"/>
          </p:cNvPicPr>
          <p:nvPr>
            <p:ph type="pic" idx="2"/>
          </p:nvPr>
        </p:nvPicPr>
        <p:blipFill rotWithShape="1">
          <a:blip r:embed="rId3">
            <a:alphaModFix/>
          </a:blip>
          <a:srcRect t="7676" b="7685"/>
          <a:stretch/>
        </p:blipFill>
        <p:spPr>
          <a:xfrm>
            <a:off x="0" y="-14875"/>
            <a:ext cx="9144003" cy="5158499"/>
          </a:xfrm>
          <a:prstGeom prst="rect">
            <a:avLst/>
          </a:prstGeom>
        </p:spPr>
      </p:pic>
      <p:sp>
        <p:nvSpPr>
          <p:cNvPr id="483" name="Google Shape;483;p39"/>
          <p:cNvSpPr txBox="1">
            <a:spLocks noGrp="1"/>
          </p:cNvSpPr>
          <p:nvPr>
            <p:ph type="title"/>
          </p:nvPr>
        </p:nvSpPr>
        <p:spPr>
          <a:xfrm>
            <a:off x="926200" y="681525"/>
            <a:ext cx="2705100" cy="11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"Creativity is the key to unlocking your true potential"</a:t>
            </a:r>
            <a:endParaRPr/>
          </a:p>
        </p:txBody>
      </p:sp>
      <p:grpSp>
        <p:nvGrpSpPr>
          <p:cNvPr id="484" name="Google Shape;484;p39"/>
          <p:cNvGrpSpPr/>
          <p:nvPr/>
        </p:nvGrpSpPr>
        <p:grpSpPr>
          <a:xfrm>
            <a:off x="496925" y="1436601"/>
            <a:ext cx="8150150" cy="3151497"/>
            <a:chOff x="496925" y="1436601"/>
            <a:chExt cx="8150150" cy="3151497"/>
          </a:xfrm>
        </p:grpSpPr>
        <p:sp>
          <p:nvSpPr>
            <p:cNvPr id="485" name="Google Shape;485;p39"/>
            <p:cNvSpPr txBox="1"/>
            <p:nvPr/>
          </p:nvSpPr>
          <p:spPr>
            <a:xfrm>
              <a:off x="8430775" y="2030298"/>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486" name="Google Shape;486;p39"/>
            <p:cNvSpPr txBox="1"/>
            <p:nvPr/>
          </p:nvSpPr>
          <p:spPr>
            <a:xfrm>
              <a:off x="496925" y="14366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0"/>
          <p:cNvSpPr txBox="1">
            <a:spLocks noGrp="1"/>
          </p:cNvSpPr>
          <p:nvPr>
            <p:ph type="subTitle" idx="4"/>
          </p:nvPr>
        </p:nvSpPr>
        <p:spPr>
          <a:xfrm>
            <a:off x="5017175" y="2163425"/>
            <a:ext cx="2695800" cy="47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 2</a:t>
            </a:r>
            <a:endParaRPr/>
          </a:p>
        </p:txBody>
      </p:sp>
      <p:sp>
        <p:nvSpPr>
          <p:cNvPr id="492" name="Google Shape;492;p4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Previous projects</a:t>
            </a:r>
            <a:endParaRPr/>
          </a:p>
        </p:txBody>
      </p:sp>
      <p:sp>
        <p:nvSpPr>
          <p:cNvPr id="493" name="Google Shape;493;p40"/>
          <p:cNvSpPr txBox="1">
            <a:spLocks noGrp="1"/>
          </p:cNvSpPr>
          <p:nvPr>
            <p:ph type="subTitle" idx="1"/>
          </p:nvPr>
        </p:nvSpPr>
        <p:spPr>
          <a:xfrm>
            <a:off x="5017188" y="2650350"/>
            <a:ext cx="2695800" cy="17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 this showcase of past projects, delve into another example that underscores my versatility and commitment to excellence. From concept to completion, witness how I navigated complexities and contributed to the success of this [industry/field] initiative”</a:t>
            </a:r>
            <a:endParaRPr/>
          </a:p>
        </p:txBody>
      </p:sp>
      <p:sp>
        <p:nvSpPr>
          <p:cNvPr id="494" name="Google Shape;494;p40"/>
          <p:cNvSpPr txBox="1">
            <a:spLocks noGrp="1"/>
          </p:cNvSpPr>
          <p:nvPr>
            <p:ph type="subTitle" idx="2"/>
          </p:nvPr>
        </p:nvSpPr>
        <p:spPr>
          <a:xfrm>
            <a:off x="1431012" y="2650356"/>
            <a:ext cx="2695800" cy="17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“Explore the details of one of my previous projects, a testament to my ability to meet challenges head-on and deliver results. This undertaking reflects my approach to [industry/field] and highlights the diverse skills applied to ensure successful outcomes”</a:t>
            </a:r>
            <a:endParaRPr/>
          </a:p>
        </p:txBody>
      </p:sp>
      <p:sp>
        <p:nvSpPr>
          <p:cNvPr id="495" name="Google Shape;495;p40"/>
          <p:cNvSpPr txBox="1">
            <a:spLocks noGrp="1"/>
          </p:cNvSpPr>
          <p:nvPr>
            <p:ph type="subTitle" idx="3"/>
          </p:nvPr>
        </p:nvSpPr>
        <p:spPr>
          <a:xfrm>
            <a:off x="1431000" y="2163425"/>
            <a:ext cx="2695800" cy="47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 1</a:t>
            </a:r>
            <a:endParaRPr/>
          </a:p>
        </p:txBody>
      </p:sp>
      <p:sp>
        <p:nvSpPr>
          <p:cNvPr id="496" name="Google Shape;496;p40"/>
          <p:cNvSpPr/>
          <p:nvPr/>
        </p:nvSpPr>
        <p:spPr>
          <a:xfrm>
            <a:off x="2587811" y="1696488"/>
            <a:ext cx="382176" cy="382176"/>
          </a:xfrm>
          <a:custGeom>
            <a:avLst/>
            <a:gdLst/>
            <a:ahLst/>
            <a:cxnLst/>
            <a:rect l="l" t="t" r="r" b="b"/>
            <a:pathLst>
              <a:path w="1618" h="1618" extrusionOk="0">
                <a:moveTo>
                  <a:pt x="809" y="1491"/>
                </a:moveTo>
                <a:cubicBezTo>
                  <a:pt x="638" y="1491"/>
                  <a:pt x="499" y="1352"/>
                  <a:pt x="499" y="1182"/>
                </a:cubicBezTo>
                <a:lnTo>
                  <a:pt x="499" y="684"/>
                </a:lnTo>
                <a:lnTo>
                  <a:pt x="499" y="684"/>
                </a:lnTo>
                <a:lnTo>
                  <a:pt x="499" y="684"/>
                </a:lnTo>
                <a:cubicBezTo>
                  <a:pt x="499" y="513"/>
                  <a:pt x="638" y="375"/>
                  <a:pt x="809" y="375"/>
                </a:cubicBezTo>
                <a:cubicBezTo>
                  <a:pt x="980" y="375"/>
                  <a:pt x="1118" y="513"/>
                  <a:pt x="1119" y="684"/>
                </a:cubicBezTo>
                <a:lnTo>
                  <a:pt x="1119" y="684"/>
                </a:lnTo>
                <a:lnTo>
                  <a:pt x="1119" y="684"/>
                </a:lnTo>
                <a:lnTo>
                  <a:pt x="1119" y="1182"/>
                </a:lnTo>
                <a:lnTo>
                  <a:pt x="1119" y="1182"/>
                </a:lnTo>
                <a:lnTo>
                  <a:pt x="1119" y="1182"/>
                </a:lnTo>
                <a:cubicBezTo>
                  <a:pt x="1118" y="1353"/>
                  <a:pt x="980" y="1491"/>
                  <a:pt x="809" y="1491"/>
                </a:cubicBezTo>
                <a:moveTo>
                  <a:pt x="1590" y="1005"/>
                </a:moveTo>
                <a:lnTo>
                  <a:pt x="1403" y="880"/>
                </a:lnTo>
                <a:cubicBezTo>
                  <a:pt x="1393" y="873"/>
                  <a:pt x="1381" y="870"/>
                  <a:pt x="1368" y="870"/>
                </a:cubicBezTo>
                <a:lnTo>
                  <a:pt x="1245" y="870"/>
                </a:lnTo>
                <a:lnTo>
                  <a:pt x="1245" y="718"/>
                </a:lnTo>
                <a:lnTo>
                  <a:pt x="1403" y="613"/>
                </a:lnTo>
                <a:cubicBezTo>
                  <a:pt x="1421" y="601"/>
                  <a:pt x="1432" y="581"/>
                  <a:pt x="1432" y="560"/>
                </a:cubicBezTo>
                <a:lnTo>
                  <a:pt x="1432" y="311"/>
                </a:lnTo>
                <a:cubicBezTo>
                  <a:pt x="1432" y="276"/>
                  <a:pt x="1403" y="248"/>
                  <a:pt x="1368" y="248"/>
                </a:cubicBezTo>
                <a:cubicBezTo>
                  <a:pt x="1333" y="248"/>
                  <a:pt x="1305" y="276"/>
                  <a:pt x="1305" y="311"/>
                </a:cubicBezTo>
                <a:lnTo>
                  <a:pt x="1305" y="526"/>
                </a:lnTo>
                <a:lnTo>
                  <a:pt x="1231" y="575"/>
                </a:lnTo>
                <a:cubicBezTo>
                  <a:pt x="1201" y="457"/>
                  <a:pt x="1122" y="358"/>
                  <a:pt x="1017" y="301"/>
                </a:cubicBezTo>
                <a:lnTo>
                  <a:pt x="1115" y="89"/>
                </a:lnTo>
                <a:cubicBezTo>
                  <a:pt x="1130" y="57"/>
                  <a:pt x="1116" y="20"/>
                  <a:pt x="1084" y="5"/>
                </a:cubicBezTo>
                <a:cubicBezTo>
                  <a:pt x="1052" y="-8"/>
                  <a:pt x="1015" y="5"/>
                  <a:pt x="1000" y="36"/>
                </a:cubicBezTo>
                <a:lnTo>
                  <a:pt x="898" y="257"/>
                </a:lnTo>
                <a:cubicBezTo>
                  <a:pt x="839" y="245"/>
                  <a:pt x="778" y="245"/>
                  <a:pt x="720" y="257"/>
                </a:cubicBezTo>
                <a:lnTo>
                  <a:pt x="618" y="36"/>
                </a:lnTo>
                <a:cubicBezTo>
                  <a:pt x="603" y="5"/>
                  <a:pt x="566" y="-8"/>
                  <a:pt x="534" y="5"/>
                </a:cubicBezTo>
                <a:cubicBezTo>
                  <a:pt x="502" y="20"/>
                  <a:pt x="488" y="57"/>
                  <a:pt x="503" y="89"/>
                </a:cubicBezTo>
                <a:lnTo>
                  <a:pt x="601" y="301"/>
                </a:lnTo>
                <a:cubicBezTo>
                  <a:pt x="496" y="358"/>
                  <a:pt x="417" y="457"/>
                  <a:pt x="387" y="575"/>
                </a:cubicBezTo>
                <a:lnTo>
                  <a:pt x="313" y="526"/>
                </a:lnTo>
                <a:lnTo>
                  <a:pt x="313" y="315"/>
                </a:lnTo>
                <a:cubicBezTo>
                  <a:pt x="313" y="280"/>
                  <a:pt x="284" y="252"/>
                  <a:pt x="249" y="252"/>
                </a:cubicBezTo>
                <a:cubicBezTo>
                  <a:pt x="215" y="252"/>
                  <a:pt x="186" y="280"/>
                  <a:pt x="186" y="315"/>
                </a:cubicBezTo>
                <a:lnTo>
                  <a:pt x="186" y="560"/>
                </a:lnTo>
                <a:cubicBezTo>
                  <a:pt x="186" y="581"/>
                  <a:pt x="197" y="601"/>
                  <a:pt x="214" y="613"/>
                </a:cubicBezTo>
                <a:lnTo>
                  <a:pt x="373" y="718"/>
                </a:lnTo>
                <a:lnTo>
                  <a:pt x="373" y="870"/>
                </a:lnTo>
                <a:cubicBezTo>
                  <a:pt x="257" y="873"/>
                  <a:pt x="241" y="863"/>
                  <a:pt x="214" y="880"/>
                </a:cubicBezTo>
                <a:lnTo>
                  <a:pt x="28" y="1005"/>
                </a:lnTo>
                <a:cubicBezTo>
                  <a:pt x="-1" y="1024"/>
                  <a:pt x="-9" y="1063"/>
                  <a:pt x="10" y="1092"/>
                </a:cubicBezTo>
                <a:cubicBezTo>
                  <a:pt x="30" y="1121"/>
                  <a:pt x="69" y="1129"/>
                  <a:pt x="98" y="1110"/>
                </a:cubicBezTo>
                <a:lnTo>
                  <a:pt x="269" y="996"/>
                </a:lnTo>
                <a:lnTo>
                  <a:pt x="373" y="996"/>
                </a:lnTo>
                <a:lnTo>
                  <a:pt x="373" y="1147"/>
                </a:lnTo>
                <a:lnTo>
                  <a:pt x="215" y="1249"/>
                </a:lnTo>
                <a:cubicBezTo>
                  <a:pt x="197" y="1261"/>
                  <a:pt x="186" y="1281"/>
                  <a:pt x="186" y="1302"/>
                </a:cubicBezTo>
                <a:lnTo>
                  <a:pt x="186" y="1555"/>
                </a:lnTo>
                <a:cubicBezTo>
                  <a:pt x="186" y="1589"/>
                  <a:pt x="215" y="1618"/>
                  <a:pt x="249" y="1618"/>
                </a:cubicBezTo>
                <a:cubicBezTo>
                  <a:pt x="284" y="1618"/>
                  <a:pt x="313" y="1589"/>
                  <a:pt x="313" y="1555"/>
                </a:cubicBezTo>
                <a:lnTo>
                  <a:pt x="313" y="1336"/>
                </a:lnTo>
                <a:lnTo>
                  <a:pt x="386" y="1289"/>
                </a:lnTo>
                <a:cubicBezTo>
                  <a:pt x="434" y="1478"/>
                  <a:pt x="605" y="1618"/>
                  <a:pt x="809" y="1618"/>
                </a:cubicBezTo>
                <a:cubicBezTo>
                  <a:pt x="1012" y="1618"/>
                  <a:pt x="1183" y="1478"/>
                  <a:pt x="1231" y="1291"/>
                </a:cubicBezTo>
                <a:lnTo>
                  <a:pt x="1305" y="1340"/>
                </a:lnTo>
                <a:lnTo>
                  <a:pt x="1305" y="1555"/>
                </a:lnTo>
                <a:cubicBezTo>
                  <a:pt x="1305" y="1589"/>
                  <a:pt x="1333" y="1618"/>
                  <a:pt x="1368" y="1618"/>
                </a:cubicBezTo>
                <a:cubicBezTo>
                  <a:pt x="1403" y="1618"/>
                  <a:pt x="1432" y="1589"/>
                  <a:pt x="1432" y="1555"/>
                </a:cubicBezTo>
                <a:lnTo>
                  <a:pt x="1432" y="1306"/>
                </a:lnTo>
                <a:cubicBezTo>
                  <a:pt x="1432" y="1285"/>
                  <a:pt x="1421" y="1265"/>
                  <a:pt x="1403" y="1253"/>
                </a:cubicBezTo>
                <a:lnTo>
                  <a:pt x="1245" y="1148"/>
                </a:lnTo>
                <a:lnTo>
                  <a:pt x="1245" y="996"/>
                </a:lnTo>
                <a:lnTo>
                  <a:pt x="1349" y="996"/>
                </a:lnTo>
                <a:lnTo>
                  <a:pt x="1520" y="1110"/>
                </a:lnTo>
                <a:cubicBezTo>
                  <a:pt x="1549" y="1129"/>
                  <a:pt x="1588" y="1121"/>
                  <a:pt x="1607" y="1092"/>
                </a:cubicBezTo>
                <a:cubicBezTo>
                  <a:pt x="1627" y="1063"/>
                  <a:pt x="1619" y="1024"/>
                  <a:pt x="1590" y="100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7" name="Google Shape;497;p40"/>
          <p:cNvSpPr/>
          <p:nvPr/>
        </p:nvSpPr>
        <p:spPr>
          <a:xfrm>
            <a:off x="6174935" y="1696961"/>
            <a:ext cx="380286" cy="381231"/>
          </a:xfrm>
          <a:custGeom>
            <a:avLst/>
            <a:gdLst/>
            <a:ahLst/>
            <a:cxnLst/>
            <a:rect l="l" t="t" r="r" b="b"/>
            <a:pathLst>
              <a:path w="1610" h="1614" extrusionOk="0">
                <a:moveTo>
                  <a:pt x="868" y="1181"/>
                </a:moveTo>
                <a:lnTo>
                  <a:pt x="868" y="1305"/>
                </a:lnTo>
                <a:cubicBezTo>
                  <a:pt x="868" y="1340"/>
                  <a:pt x="840" y="1368"/>
                  <a:pt x="805" y="1368"/>
                </a:cubicBezTo>
                <a:cubicBezTo>
                  <a:pt x="770" y="1368"/>
                  <a:pt x="742" y="1340"/>
                  <a:pt x="742" y="1305"/>
                </a:cubicBezTo>
                <a:lnTo>
                  <a:pt x="742" y="1181"/>
                </a:lnTo>
                <a:cubicBezTo>
                  <a:pt x="742" y="1146"/>
                  <a:pt x="770" y="1118"/>
                  <a:pt x="805" y="1118"/>
                </a:cubicBezTo>
                <a:cubicBezTo>
                  <a:pt x="840" y="1118"/>
                  <a:pt x="868" y="1146"/>
                  <a:pt x="868" y="1181"/>
                </a:cubicBezTo>
                <a:moveTo>
                  <a:pt x="868" y="435"/>
                </a:moveTo>
                <a:lnTo>
                  <a:pt x="868" y="932"/>
                </a:lnTo>
                <a:cubicBezTo>
                  <a:pt x="868" y="967"/>
                  <a:pt x="840" y="995"/>
                  <a:pt x="805" y="995"/>
                </a:cubicBezTo>
                <a:cubicBezTo>
                  <a:pt x="770" y="995"/>
                  <a:pt x="742" y="967"/>
                  <a:pt x="742" y="932"/>
                </a:cubicBezTo>
                <a:lnTo>
                  <a:pt x="742" y="435"/>
                </a:lnTo>
                <a:cubicBezTo>
                  <a:pt x="742" y="400"/>
                  <a:pt x="770" y="372"/>
                  <a:pt x="805" y="372"/>
                </a:cubicBezTo>
                <a:cubicBezTo>
                  <a:pt x="840" y="372"/>
                  <a:pt x="868" y="400"/>
                  <a:pt x="868" y="435"/>
                </a:cubicBezTo>
                <a:moveTo>
                  <a:pt x="1248" y="1488"/>
                </a:moveTo>
                <a:lnTo>
                  <a:pt x="362" y="1488"/>
                </a:lnTo>
                <a:cubicBezTo>
                  <a:pt x="183" y="1488"/>
                  <a:pt x="70" y="1294"/>
                  <a:pt x="157" y="1139"/>
                </a:cubicBezTo>
                <a:lnTo>
                  <a:pt x="676" y="202"/>
                </a:lnTo>
                <a:cubicBezTo>
                  <a:pt x="732" y="100"/>
                  <a:pt x="878" y="100"/>
                  <a:pt x="934" y="202"/>
                </a:cubicBezTo>
                <a:lnTo>
                  <a:pt x="1454" y="1139"/>
                </a:lnTo>
                <a:cubicBezTo>
                  <a:pt x="1540" y="1294"/>
                  <a:pt x="1428" y="1488"/>
                  <a:pt x="1248" y="1488"/>
                </a:cubicBezTo>
                <a:moveTo>
                  <a:pt x="1564" y="1078"/>
                </a:moveTo>
                <a:lnTo>
                  <a:pt x="1045" y="140"/>
                </a:lnTo>
                <a:cubicBezTo>
                  <a:pt x="941" y="-47"/>
                  <a:pt x="670" y="-47"/>
                  <a:pt x="565" y="140"/>
                </a:cubicBezTo>
                <a:lnTo>
                  <a:pt x="46" y="1078"/>
                </a:lnTo>
                <a:cubicBezTo>
                  <a:pt x="-87" y="1317"/>
                  <a:pt x="86" y="1614"/>
                  <a:pt x="362" y="1614"/>
                </a:cubicBezTo>
                <a:lnTo>
                  <a:pt x="1248" y="1614"/>
                </a:lnTo>
                <a:cubicBezTo>
                  <a:pt x="1526" y="1614"/>
                  <a:pt x="1696" y="1316"/>
                  <a:pt x="1564" y="107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1"/>
          <p:cNvSpPr txBox="1">
            <a:spLocks noGrp="1"/>
          </p:cNvSpPr>
          <p:nvPr>
            <p:ph type="subTitle" idx="6"/>
          </p:nvPr>
        </p:nvSpPr>
        <p:spPr>
          <a:xfrm>
            <a:off x="1206424" y="3085532"/>
            <a:ext cx="2811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Employer 3</a:t>
            </a:r>
            <a:endParaRPr/>
          </a:p>
        </p:txBody>
      </p:sp>
      <p:sp>
        <p:nvSpPr>
          <p:cNvPr id="503" name="Google Shape;503;p41"/>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people say about me</a:t>
            </a:r>
            <a:endParaRPr/>
          </a:p>
        </p:txBody>
      </p:sp>
      <p:sp>
        <p:nvSpPr>
          <p:cNvPr id="504" name="Google Shape;504;p41"/>
          <p:cNvSpPr txBox="1">
            <a:spLocks noGrp="1"/>
          </p:cNvSpPr>
          <p:nvPr>
            <p:ph type="subTitle" idx="1"/>
          </p:nvPr>
        </p:nvSpPr>
        <p:spPr>
          <a:xfrm>
            <a:off x="1206425" y="1854235"/>
            <a:ext cx="2811000" cy="108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 have been impressed by the quality, attention to detail and creative approach brought to every project made”</a:t>
            </a:r>
            <a:endParaRPr/>
          </a:p>
        </p:txBody>
      </p:sp>
      <p:sp>
        <p:nvSpPr>
          <p:cNvPr id="505" name="Google Shape;505;p41"/>
          <p:cNvSpPr txBox="1">
            <a:spLocks noGrp="1"/>
          </p:cNvSpPr>
          <p:nvPr>
            <p:ph type="subTitle" idx="2"/>
          </p:nvPr>
        </p:nvSpPr>
        <p:spPr>
          <a:xfrm>
            <a:off x="5032977" y="1854228"/>
            <a:ext cx="2811000" cy="108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person's dedication and attention to detail significantly contributed to project success. Their creativity and ability to meet tight deadlines set them apart"</a:t>
            </a:r>
            <a:endParaRPr/>
          </a:p>
        </p:txBody>
      </p:sp>
      <p:sp>
        <p:nvSpPr>
          <p:cNvPr id="506" name="Google Shape;506;p41"/>
          <p:cNvSpPr txBox="1">
            <a:spLocks noGrp="1"/>
          </p:cNvSpPr>
          <p:nvPr>
            <p:ph type="subTitle" idx="3"/>
          </p:nvPr>
        </p:nvSpPr>
        <p:spPr>
          <a:xfrm>
            <a:off x="1206425" y="3390013"/>
            <a:ext cx="2811000" cy="108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507" name="Google Shape;507;p41"/>
          <p:cNvSpPr txBox="1">
            <a:spLocks noGrp="1"/>
          </p:cNvSpPr>
          <p:nvPr>
            <p:ph type="subTitle" idx="4"/>
          </p:nvPr>
        </p:nvSpPr>
        <p:spPr>
          <a:xfrm>
            <a:off x="5032975" y="3390011"/>
            <a:ext cx="2811000" cy="108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"Working with this person has been valuable. Their strong work ethic and leadership qualities are instrumental in project success, combining a keen understanding of the bigger picture”</a:t>
            </a:r>
            <a:endParaRPr/>
          </a:p>
        </p:txBody>
      </p:sp>
      <p:sp>
        <p:nvSpPr>
          <p:cNvPr id="508" name="Google Shape;508;p41"/>
          <p:cNvSpPr txBox="1">
            <a:spLocks noGrp="1"/>
          </p:cNvSpPr>
          <p:nvPr>
            <p:ph type="subTitle" idx="5"/>
          </p:nvPr>
        </p:nvSpPr>
        <p:spPr>
          <a:xfrm>
            <a:off x="1206424" y="1549679"/>
            <a:ext cx="2811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Employer 1</a:t>
            </a:r>
            <a:endParaRPr/>
          </a:p>
        </p:txBody>
      </p:sp>
      <p:sp>
        <p:nvSpPr>
          <p:cNvPr id="509" name="Google Shape;509;p41"/>
          <p:cNvSpPr txBox="1">
            <a:spLocks noGrp="1"/>
          </p:cNvSpPr>
          <p:nvPr>
            <p:ph type="subTitle" idx="7"/>
          </p:nvPr>
        </p:nvSpPr>
        <p:spPr>
          <a:xfrm>
            <a:off x="5032950" y="1549675"/>
            <a:ext cx="2811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Employer 2</a:t>
            </a:r>
            <a:endParaRPr/>
          </a:p>
        </p:txBody>
      </p:sp>
      <p:sp>
        <p:nvSpPr>
          <p:cNvPr id="510" name="Google Shape;510;p41"/>
          <p:cNvSpPr txBox="1">
            <a:spLocks noGrp="1"/>
          </p:cNvSpPr>
          <p:nvPr>
            <p:ph type="subTitle" idx="8"/>
          </p:nvPr>
        </p:nvSpPr>
        <p:spPr>
          <a:xfrm>
            <a:off x="5032950" y="3085525"/>
            <a:ext cx="2811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Employer 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2"/>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skills and qualifications</a:t>
            </a:r>
            <a:endParaRPr/>
          </a:p>
        </p:txBody>
      </p:sp>
      <p:sp>
        <p:nvSpPr>
          <p:cNvPr id="516" name="Google Shape;516;p42"/>
          <p:cNvSpPr txBox="1">
            <a:spLocks noGrp="1"/>
          </p:cNvSpPr>
          <p:nvPr>
            <p:ph type="subTitle" idx="1"/>
          </p:nvPr>
        </p:nvSpPr>
        <p:spPr>
          <a:xfrm>
            <a:off x="712900" y="2014951"/>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 possess leadership abilities that have been sharpened through past roles where I was responsible for the teams”</a:t>
            </a:r>
            <a:endParaRPr/>
          </a:p>
        </p:txBody>
      </p:sp>
      <p:sp>
        <p:nvSpPr>
          <p:cNvPr id="517" name="Google Shape;517;p42"/>
          <p:cNvSpPr txBox="1">
            <a:spLocks noGrp="1"/>
          </p:cNvSpPr>
          <p:nvPr>
            <p:ph type="subTitle" idx="2"/>
          </p:nvPr>
        </p:nvSpPr>
        <p:spPr>
          <a:xfrm>
            <a:off x="3248550" y="2014961"/>
            <a:ext cx="26490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problem-solving capabilities have enabled me to solve difficult issues in the past, using creative and innovative solutions”</a:t>
            </a:r>
            <a:endParaRPr/>
          </a:p>
        </p:txBody>
      </p:sp>
      <p:sp>
        <p:nvSpPr>
          <p:cNvPr id="518" name="Google Shape;518;p42"/>
          <p:cNvSpPr txBox="1">
            <a:spLocks noGrp="1"/>
          </p:cNvSpPr>
          <p:nvPr>
            <p:ph type="subTitle" idx="3"/>
          </p:nvPr>
        </p:nvSpPr>
        <p:spPr>
          <a:xfrm>
            <a:off x="712900" y="3539850"/>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proactivity allows me to plan ahead and prioritize tasks according to objectives and different deadlines"</a:t>
            </a:r>
            <a:endParaRPr/>
          </a:p>
        </p:txBody>
      </p:sp>
      <p:sp>
        <p:nvSpPr>
          <p:cNvPr id="519" name="Google Shape;519;p42"/>
          <p:cNvSpPr txBox="1">
            <a:spLocks noGrp="1"/>
          </p:cNvSpPr>
          <p:nvPr>
            <p:ph type="subTitle" idx="4"/>
          </p:nvPr>
        </p:nvSpPr>
        <p:spPr>
          <a:xfrm>
            <a:off x="3248562" y="3539852"/>
            <a:ext cx="26490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 am knowledgeable in several technical areas that support my ambition in my field"</a:t>
            </a:r>
            <a:endParaRPr/>
          </a:p>
        </p:txBody>
      </p:sp>
      <p:sp>
        <p:nvSpPr>
          <p:cNvPr id="520" name="Google Shape;520;p42"/>
          <p:cNvSpPr txBox="1">
            <a:spLocks noGrp="1"/>
          </p:cNvSpPr>
          <p:nvPr>
            <p:ph type="subTitle" idx="7"/>
          </p:nvPr>
        </p:nvSpPr>
        <p:spPr>
          <a:xfrm>
            <a:off x="712900" y="1550750"/>
            <a:ext cx="2535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Leadership</a:t>
            </a:r>
            <a:endParaRPr/>
          </a:p>
        </p:txBody>
      </p:sp>
      <p:sp>
        <p:nvSpPr>
          <p:cNvPr id="521" name="Google Shape;521;p42"/>
          <p:cNvSpPr txBox="1">
            <a:spLocks noGrp="1"/>
          </p:cNvSpPr>
          <p:nvPr>
            <p:ph type="subTitle" idx="8"/>
          </p:nvPr>
        </p:nvSpPr>
        <p:spPr>
          <a:xfrm>
            <a:off x="3248548" y="1550750"/>
            <a:ext cx="2646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a:t>
            </a:r>
            <a:endParaRPr/>
          </a:p>
        </p:txBody>
      </p:sp>
      <p:sp>
        <p:nvSpPr>
          <p:cNvPr id="522" name="Google Shape;522;p42"/>
          <p:cNvSpPr txBox="1">
            <a:spLocks noGrp="1"/>
          </p:cNvSpPr>
          <p:nvPr>
            <p:ph type="subTitle" idx="9"/>
          </p:nvPr>
        </p:nvSpPr>
        <p:spPr>
          <a:xfrm>
            <a:off x="5895103" y="1550750"/>
            <a:ext cx="25332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Communications</a:t>
            </a:r>
            <a:endParaRPr/>
          </a:p>
        </p:txBody>
      </p:sp>
      <p:sp>
        <p:nvSpPr>
          <p:cNvPr id="523" name="Google Shape;523;p42"/>
          <p:cNvSpPr txBox="1">
            <a:spLocks noGrp="1"/>
          </p:cNvSpPr>
          <p:nvPr>
            <p:ph type="subTitle" idx="5"/>
          </p:nvPr>
        </p:nvSpPr>
        <p:spPr>
          <a:xfrm>
            <a:off x="5895106" y="2014957"/>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“With excellent verbal and written skills, I can effectively convey complex messages to a variety of audiences"</a:t>
            </a:r>
            <a:endParaRPr/>
          </a:p>
        </p:txBody>
      </p:sp>
      <p:sp>
        <p:nvSpPr>
          <p:cNvPr id="524" name="Google Shape;524;p42"/>
          <p:cNvSpPr txBox="1">
            <a:spLocks noGrp="1"/>
          </p:cNvSpPr>
          <p:nvPr>
            <p:ph type="subTitle" idx="6"/>
          </p:nvPr>
        </p:nvSpPr>
        <p:spPr>
          <a:xfrm>
            <a:off x="5895126" y="3539850"/>
            <a:ext cx="25356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“Teamwork is one of the essential part of my daily job, and I am sensitive towards different cultures"</a:t>
            </a:r>
            <a:endParaRPr/>
          </a:p>
        </p:txBody>
      </p:sp>
      <p:sp>
        <p:nvSpPr>
          <p:cNvPr id="525" name="Google Shape;525;p42"/>
          <p:cNvSpPr txBox="1">
            <a:spLocks noGrp="1"/>
          </p:cNvSpPr>
          <p:nvPr>
            <p:ph type="subTitle" idx="13"/>
          </p:nvPr>
        </p:nvSpPr>
        <p:spPr>
          <a:xfrm>
            <a:off x="712900" y="3078057"/>
            <a:ext cx="2535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Organization</a:t>
            </a:r>
            <a:endParaRPr/>
          </a:p>
        </p:txBody>
      </p:sp>
      <p:sp>
        <p:nvSpPr>
          <p:cNvPr id="526" name="Google Shape;526;p42"/>
          <p:cNvSpPr txBox="1">
            <a:spLocks noGrp="1"/>
          </p:cNvSpPr>
          <p:nvPr>
            <p:ph type="subTitle" idx="14"/>
          </p:nvPr>
        </p:nvSpPr>
        <p:spPr>
          <a:xfrm>
            <a:off x="3248548" y="3078054"/>
            <a:ext cx="2646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Technical skill</a:t>
            </a:r>
            <a:endParaRPr/>
          </a:p>
        </p:txBody>
      </p:sp>
      <p:sp>
        <p:nvSpPr>
          <p:cNvPr id="527" name="Google Shape;527;p42"/>
          <p:cNvSpPr txBox="1">
            <a:spLocks noGrp="1"/>
          </p:cNvSpPr>
          <p:nvPr>
            <p:ph type="subTitle" idx="15"/>
          </p:nvPr>
        </p:nvSpPr>
        <p:spPr>
          <a:xfrm>
            <a:off x="5895101" y="3078050"/>
            <a:ext cx="2535600" cy="4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Interpersonal skill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grpSp>
        <p:nvGrpSpPr>
          <p:cNvPr id="532" name="Google Shape;532;p43"/>
          <p:cNvGrpSpPr/>
          <p:nvPr/>
        </p:nvGrpSpPr>
        <p:grpSpPr>
          <a:xfrm>
            <a:off x="4785088" y="1288400"/>
            <a:ext cx="1625700" cy="1625700"/>
            <a:chOff x="4653650" y="1256600"/>
            <a:chExt cx="1625700" cy="1625700"/>
          </a:xfrm>
        </p:grpSpPr>
        <p:sp>
          <p:nvSpPr>
            <p:cNvPr id="533" name="Google Shape;533;p43"/>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4" name="Google Shape;534;p43"/>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535" name="Google Shape;535;p43"/>
          <p:cNvSpPr txBox="1">
            <a:spLocks noGrp="1"/>
          </p:cNvSpPr>
          <p:nvPr>
            <p:ph type="title"/>
          </p:nvPr>
        </p:nvSpPr>
        <p:spPr>
          <a:xfrm>
            <a:off x="1226113" y="1953600"/>
            <a:ext cx="3731700" cy="115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a:t>
            </a:r>
            <a:endParaRPr/>
          </a:p>
        </p:txBody>
      </p:sp>
      <p:sp>
        <p:nvSpPr>
          <p:cNvPr id="536" name="Google Shape;536;p43"/>
          <p:cNvSpPr/>
          <p:nvPr/>
        </p:nvSpPr>
        <p:spPr>
          <a:xfrm>
            <a:off x="5322018" y="1820235"/>
            <a:ext cx="551881" cy="651775"/>
          </a:xfrm>
          <a:custGeom>
            <a:avLst/>
            <a:gdLst/>
            <a:ahLst/>
            <a:cxnLst/>
            <a:rect l="l" t="t" r="r" b="b"/>
            <a:pathLst>
              <a:path w="1370" h="1618" extrusionOk="0">
                <a:moveTo>
                  <a:pt x="1096" y="1046"/>
                </a:moveTo>
                <a:lnTo>
                  <a:pt x="847" y="1232"/>
                </a:lnTo>
                <a:cubicBezTo>
                  <a:pt x="819" y="1253"/>
                  <a:pt x="779" y="1248"/>
                  <a:pt x="759" y="1220"/>
                </a:cubicBezTo>
                <a:cubicBezTo>
                  <a:pt x="738" y="1192"/>
                  <a:pt x="743" y="1152"/>
                  <a:pt x="771" y="1131"/>
                </a:cubicBezTo>
                <a:lnTo>
                  <a:pt x="952" y="995"/>
                </a:lnTo>
                <a:lnTo>
                  <a:pt x="771" y="859"/>
                </a:lnTo>
                <a:cubicBezTo>
                  <a:pt x="743" y="839"/>
                  <a:pt x="738" y="799"/>
                  <a:pt x="759" y="771"/>
                </a:cubicBezTo>
                <a:cubicBezTo>
                  <a:pt x="780" y="743"/>
                  <a:pt x="819" y="737"/>
                  <a:pt x="847" y="758"/>
                </a:cubicBezTo>
                <a:lnTo>
                  <a:pt x="1096" y="945"/>
                </a:lnTo>
                <a:cubicBezTo>
                  <a:pt x="1129" y="970"/>
                  <a:pt x="1129" y="1021"/>
                  <a:pt x="1096" y="1046"/>
                </a:cubicBezTo>
                <a:moveTo>
                  <a:pt x="598" y="859"/>
                </a:moveTo>
                <a:lnTo>
                  <a:pt x="417" y="995"/>
                </a:lnTo>
                <a:lnTo>
                  <a:pt x="598" y="1131"/>
                </a:lnTo>
                <a:cubicBezTo>
                  <a:pt x="626" y="1152"/>
                  <a:pt x="632" y="1192"/>
                  <a:pt x="611" y="1220"/>
                </a:cubicBezTo>
                <a:cubicBezTo>
                  <a:pt x="590" y="1248"/>
                  <a:pt x="550" y="1253"/>
                  <a:pt x="523" y="1232"/>
                </a:cubicBezTo>
                <a:lnTo>
                  <a:pt x="274" y="1046"/>
                </a:lnTo>
                <a:cubicBezTo>
                  <a:pt x="240" y="1021"/>
                  <a:pt x="240" y="970"/>
                  <a:pt x="274" y="945"/>
                </a:cubicBezTo>
                <a:lnTo>
                  <a:pt x="523" y="758"/>
                </a:lnTo>
                <a:cubicBezTo>
                  <a:pt x="551" y="737"/>
                  <a:pt x="590" y="743"/>
                  <a:pt x="611" y="771"/>
                </a:cubicBezTo>
                <a:cubicBezTo>
                  <a:pt x="632" y="799"/>
                  <a:pt x="626" y="839"/>
                  <a:pt x="598" y="859"/>
                </a:cubicBezTo>
                <a:moveTo>
                  <a:pt x="126" y="1492"/>
                </a:moveTo>
                <a:lnTo>
                  <a:pt x="126" y="126"/>
                </a:lnTo>
                <a:lnTo>
                  <a:pt x="870" y="126"/>
                </a:lnTo>
                <a:lnTo>
                  <a:pt x="870" y="436"/>
                </a:lnTo>
                <a:cubicBezTo>
                  <a:pt x="870" y="471"/>
                  <a:pt x="899" y="499"/>
                  <a:pt x="934" y="499"/>
                </a:cubicBezTo>
                <a:lnTo>
                  <a:pt x="1243" y="499"/>
                </a:lnTo>
                <a:lnTo>
                  <a:pt x="1243" y="1492"/>
                </a:lnTo>
                <a:lnTo>
                  <a:pt x="126" y="1492"/>
                </a:lnTo>
                <a:moveTo>
                  <a:pt x="997" y="216"/>
                </a:moveTo>
                <a:lnTo>
                  <a:pt x="1154" y="373"/>
                </a:lnTo>
                <a:lnTo>
                  <a:pt x="997" y="373"/>
                </a:lnTo>
                <a:lnTo>
                  <a:pt x="997" y="216"/>
                </a:lnTo>
                <a:moveTo>
                  <a:pt x="1351" y="391"/>
                </a:moveTo>
                <a:lnTo>
                  <a:pt x="978" y="18"/>
                </a:lnTo>
                <a:lnTo>
                  <a:pt x="978" y="18"/>
                </a:lnTo>
                <a:cubicBezTo>
                  <a:pt x="965" y="6"/>
                  <a:pt x="949" y="0"/>
                  <a:pt x="934" y="0"/>
                </a:cubicBezTo>
                <a:lnTo>
                  <a:pt x="63" y="0"/>
                </a:lnTo>
                <a:cubicBezTo>
                  <a:pt x="28" y="0"/>
                  <a:pt x="0" y="28"/>
                  <a:pt x="0" y="63"/>
                </a:cubicBezTo>
                <a:lnTo>
                  <a:pt x="0" y="1555"/>
                </a:lnTo>
                <a:cubicBezTo>
                  <a:pt x="0" y="1590"/>
                  <a:pt x="28" y="1618"/>
                  <a:pt x="63" y="1618"/>
                </a:cubicBezTo>
                <a:lnTo>
                  <a:pt x="1306" y="1618"/>
                </a:lnTo>
                <a:cubicBezTo>
                  <a:pt x="1341" y="1618"/>
                  <a:pt x="1370" y="1590"/>
                  <a:pt x="1370" y="1555"/>
                </a:cubicBezTo>
                <a:lnTo>
                  <a:pt x="1370" y="436"/>
                </a:lnTo>
                <a:cubicBezTo>
                  <a:pt x="1370" y="419"/>
                  <a:pt x="1363" y="403"/>
                  <a:pt x="1351" y="3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7" name="Google Shape;537;p43"/>
          <p:cNvSpPr txBox="1">
            <a:spLocks noGrp="1"/>
          </p:cNvSpPr>
          <p:nvPr>
            <p:ph type="subTitle" idx="1"/>
          </p:nvPr>
        </p:nvSpPr>
        <p:spPr>
          <a:xfrm>
            <a:off x="4404250" y="2898325"/>
            <a:ext cx="3513600" cy="104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number of projects I have worked on so far</a:t>
            </a:r>
            <a:endParaRPr/>
          </a:p>
        </p:txBody>
      </p:sp>
      <p:sp>
        <p:nvSpPr>
          <p:cNvPr id="538" name="Google Shape;538;p43"/>
          <p:cNvSpPr/>
          <p:nvPr/>
        </p:nvSpPr>
        <p:spPr>
          <a:xfrm>
            <a:off x="4404252" y="2738725"/>
            <a:ext cx="3513625"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4"/>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chart of the areas I work in</a:t>
            </a:r>
            <a:endParaRPr/>
          </a:p>
        </p:txBody>
      </p:sp>
      <p:sp>
        <p:nvSpPr>
          <p:cNvPr id="544" name="Google Shape;544;p44"/>
          <p:cNvSpPr/>
          <p:nvPr/>
        </p:nvSpPr>
        <p:spPr>
          <a:xfrm>
            <a:off x="5886755" y="1620566"/>
            <a:ext cx="183300" cy="183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5886755" y="2375491"/>
            <a:ext cx="183300" cy="183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5886755" y="3130416"/>
            <a:ext cx="183300" cy="183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5886755" y="3885341"/>
            <a:ext cx="183300" cy="1833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txBox="1"/>
          <p:nvPr/>
        </p:nvSpPr>
        <p:spPr>
          <a:xfrm>
            <a:off x="927192" y="4198025"/>
            <a:ext cx="4638600" cy="40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Open Sans"/>
              <a:ea typeface="Open Sans"/>
              <a:cs typeface="Open Sans"/>
              <a:sym typeface="Open Sans"/>
            </a:endParaRPr>
          </a:p>
        </p:txBody>
      </p:sp>
      <p:sp>
        <p:nvSpPr>
          <p:cNvPr id="549" name="Google Shape;549;p44"/>
          <p:cNvSpPr txBox="1"/>
          <p:nvPr/>
        </p:nvSpPr>
        <p:spPr>
          <a:xfrm>
            <a:off x="6164192" y="3839236"/>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Area 4</a:t>
            </a:r>
            <a:endParaRPr sz="2000" b="1">
              <a:solidFill>
                <a:schemeClr val="dk1"/>
              </a:solidFill>
              <a:latin typeface="Aldrich"/>
              <a:ea typeface="Aldrich"/>
              <a:cs typeface="Aldrich"/>
              <a:sym typeface="Aldrich"/>
            </a:endParaRPr>
          </a:p>
        </p:txBody>
      </p:sp>
      <p:sp>
        <p:nvSpPr>
          <p:cNvPr id="550" name="Google Shape;550;p44"/>
          <p:cNvSpPr txBox="1"/>
          <p:nvPr/>
        </p:nvSpPr>
        <p:spPr>
          <a:xfrm>
            <a:off x="6164192" y="4140200"/>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Describe the area here</a:t>
            </a:r>
            <a:endParaRPr sz="1200">
              <a:solidFill>
                <a:schemeClr val="dk1"/>
              </a:solidFill>
              <a:latin typeface="Open Sans"/>
              <a:ea typeface="Open Sans"/>
              <a:cs typeface="Open Sans"/>
              <a:sym typeface="Open Sans"/>
            </a:endParaRPr>
          </a:p>
        </p:txBody>
      </p:sp>
      <p:sp>
        <p:nvSpPr>
          <p:cNvPr id="551" name="Google Shape;551;p44"/>
          <p:cNvSpPr txBox="1"/>
          <p:nvPr/>
        </p:nvSpPr>
        <p:spPr>
          <a:xfrm>
            <a:off x="6164208" y="3084900"/>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Area 3</a:t>
            </a:r>
            <a:endParaRPr sz="2000" b="1">
              <a:solidFill>
                <a:schemeClr val="dk1"/>
              </a:solidFill>
              <a:latin typeface="Aldrich"/>
              <a:ea typeface="Aldrich"/>
              <a:cs typeface="Aldrich"/>
              <a:sym typeface="Aldrich"/>
            </a:endParaRPr>
          </a:p>
        </p:txBody>
      </p:sp>
      <p:sp>
        <p:nvSpPr>
          <p:cNvPr id="552" name="Google Shape;552;p44"/>
          <p:cNvSpPr txBox="1"/>
          <p:nvPr/>
        </p:nvSpPr>
        <p:spPr>
          <a:xfrm>
            <a:off x="6164192" y="3385871"/>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Describe the area here</a:t>
            </a:r>
            <a:endParaRPr sz="1200">
              <a:solidFill>
                <a:schemeClr val="dk1"/>
              </a:solidFill>
              <a:latin typeface="Open Sans"/>
              <a:ea typeface="Open Sans"/>
              <a:cs typeface="Open Sans"/>
              <a:sym typeface="Open Sans"/>
            </a:endParaRPr>
          </a:p>
        </p:txBody>
      </p:sp>
      <p:sp>
        <p:nvSpPr>
          <p:cNvPr id="553" name="Google Shape;553;p44"/>
          <p:cNvSpPr txBox="1"/>
          <p:nvPr/>
        </p:nvSpPr>
        <p:spPr>
          <a:xfrm>
            <a:off x="6164192" y="2330579"/>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Area 2</a:t>
            </a:r>
            <a:endParaRPr sz="2000" b="1">
              <a:solidFill>
                <a:schemeClr val="dk1"/>
              </a:solidFill>
              <a:latin typeface="Aldrich"/>
              <a:ea typeface="Aldrich"/>
              <a:cs typeface="Aldrich"/>
              <a:sym typeface="Aldrich"/>
            </a:endParaRPr>
          </a:p>
        </p:txBody>
      </p:sp>
      <p:sp>
        <p:nvSpPr>
          <p:cNvPr id="554" name="Google Shape;554;p44"/>
          <p:cNvSpPr txBox="1"/>
          <p:nvPr/>
        </p:nvSpPr>
        <p:spPr>
          <a:xfrm>
            <a:off x="6164192" y="2631543"/>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Describe the area here</a:t>
            </a:r>
            <a:endParaRPr sz="1200">
              <a:solidFill>
                <a:schemeClr val="dk1"/>
              </a:solidFill>
              <a:latin typeface="Open Sans"/>
              <a:ea typeface="Open Sans"/>
              <a:cs typeface="Open Sans"/>
              <a:sym typeface="Open Sans"/>
            </a:endParaRPr>
          </a:p>
        </p:txBody>
      </p:sp>
      <p:sp>
        <p:nvSpPr>
          <p:cNvPr id="555" name="Google Shape;555;p44"/>
          <p:cNvSpPr txBox="1"/>
          <p:nvPr/>
        </p:nvSpPr>
        <p:spPr>
          <a:xfrm>
            <a:off x="6164192" y="1576250"/>
            <a:ext cx="20526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Area 1</a:t>
            </a:r>
            <a:endParaRPr sz="2000" b="1">
              <a:solidFill>
                <a:schemeClr val="dk1"/>
              </a:solidFill>
              <a:latin typeface="Aldrich"/>
              <a:ea typeface="Aldrich"/>
              <a:cs typeface="Aldrich"/>
              <a:sym typeface="Aldrich"/>
            </a:endParaRPr>
          </a:p>
        </p:txBody>
      </p:sp>
      <p:sp>
        <p:nvSpPr>
          <p:cNvPr id="556" name="Google Shape;556;p44"/>
          <p:cNvSpPr txBox="1"/>
          <p:nvPr/>
        </p:nvSpPr>
        <p:spPr>
          <a:xfrm>
            <a:off x="6164192" y="1877214"/>
            <a:ext cx="20526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Describe the area here</a:t>
            </a:r>
            <a:endParaRPr sz="1200">
              <a:solidFill>
                <a:schemeClr val="dk1"/>
              </a:solidFill>
              <a:latin typeface="Open Sans"/>
              <a:ea typeface="Open Sans"/>
              <a:cs typeface="Open Sans"/>
              <a:sym typeface="Open Sans"/>
            </a:endParaRPr>
          </a:p>
        </p:txBody>
      </p:sp>
      <p:pic>
        <p:nvPicPr>
          <p:cNvPr id="557" name="Google Shape;557;p44" title="Chart">
            <a:hlinkClick r:id="rId4"/>
          </p:cNvPr>
          <p:cNvPicPr preferRelativeResize="0"/>
          <p:nvPr/>
        </p:nvPicPr>
        <p:blipFill>
          <a:blip r:embed="rId5">
            <a:alphaModFix/>
          </a:blip>
          <a:stretch>
            <a:fillRect/>
          </a:stretch>
        </p:blipFill>
        <p:spPr>
          <a:xfrm>
            <a:off x="1071797" y="1453675"/>
            <a:ext cx="4349406" cy="2689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5"/>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t>
            </a:r>
            <a:endParaRPr/>
          </a:p>
        </p:txBody>
      </p:sp>
      <p:graphicFrame>
        <p:nvGraphicFramePr>
          <p:cNvPr id="563" name="Google Shape;563;p45"/>
          <p:cNvGraphicFramePr/>
          <p:nvPr/>
        </p:nvGraphicFramePr>
        <p:xfrm>
          <a:off x="754613" y="1466410"/>
          <a:ext cx="3000000" cy="3000000"/>
        </p:xfrm>
        <a:graphic>
          <a:graphicData uri="http://schemas.openxmlformats.org/drawingml/2006/table">
            <a:tbl>
              <a:tblPr>
                <a:noFill/>
                <a:tableStyleId>{3203A7E5-C3DA-47B7-B892-27842779EC0B}</a:tableStyleId>
              </a:tblPr>
              <a:tblGrid>
                <a:gridCol w="1418275">
                  <a:extLst>
                    <a:ext uri="{9D8B030D-6E8A-4147-A177-3AD203B41FA5}">
                      <a16:colId xmlns:a16="http://schemas.microsoft.com/office/drawing/2014/main" val="20000"/>
                    </a:ext>
                  </a:extLst>
                </a:gridCol>
                <a:gridCol w="1554125">
                  <a:extLst>
                    <a:ext uri="{9D8B030D-6E8A-4147-A177-3AD203B41FA5}">
                      <a16:colId xmlns:a16="http://schemas.microsoft.com/office/drawing/2014/main" val="20001"/>
                    </a:ext>
                  </a:extLst>
                </a:gridCol>
                <a:gridCol w="1554125">
                  <a:extLst>
                    <a:ext uri="{9D8B030D-6E8A-4147-A177-3AD203B41FA5}">
                      <a16:colId xmlns:a16="http://schemas.microsoft.com/office/drawing/2014/main" val="20002"/>
                    </a:ext>
                  </a:extLst>
                </a:gridCol>
                <a:gridCol w="1554125">
                  <a:extLst>
                    <a:ext uri="{9D8B030D-6E8A-4147-A177-3AD203B41FA5}">
                      <a16:colId xmlns:a16="http://schemas.microsoft.com/office/drawing/2014/main" val="20003"/>
                    </a:ext>
                  </a:extLst>
                </a:gridCol>
                <a:gridCol w="1554125">
                  <a:extLst>
                    <a:ext uri="{9D8B030D-6E8A-4147-A177-3AD203B41FA5}">
                      <a16:colId xmlns:a16="http://schemas.microsoft.com/office/drawing/2014/main" val="20004"/>
                    </a:ext>
                  </a:extLst>
                </a:gridCol>
              </a:tblGrid>
              <a:tr h="421325">
                <a:tc>
                  <a:txBody>
                    <a:bodyPr/>
                    <a:lstStyle/>
                    <a:p>
                      <a:pPr marL="0" lvl="0" indent="0" algn="l" rtl="0">
                        <a:lnSpc>
                          <a:spcPct val="100000"/>
                        </a:lnSpc>
                        <a:spcBef>
                          <a:spcPts val="0"/>
                        </a:spcBef>
                        <a:spcAft>
                          <a:spcPts val="0"/>
                        </a:spcAft>
                        <a:buNone/>
                      </a:pPr>
                      <a:r>
                        <a:rPr lang="en" b="1">
                          <a:solidFill>
                            <a:schemeClr val="dk1"/>
                          </a:solidFill>
                          <a:latin typeface="Open Sans"/>
                          <a:ea typeface="Open Sans"/>
                          <a:cs typeface="Open Sans"/>
                          <a:sym typeface="Open Sans"/>
                        </a:rPr>
                        <a:t>Project title</a:t>
                      </a:r>
                      <a:endParaRPr b="1">
                        <a:solidFill>
                          <a:schemeClr val="dk1"/>
                        </a:solidFill>
                        <a:latin typeface="Open Sans"/>
                        <a:ea typeface="Open Sans"/>
                        <a:cs typeface="Open Sans"/>
                        <a:sym typeface="Open San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b="1">
                          <a:solidFill>
                            <a:schemeClr val="dk1"/>
                          </a:solidFill>
                          <a:latin typeface="Open Sans"/>
                          <a:ea typeface="Open Sans"/>
                          <a:cs typeface="Open Sans"/>
                          <a:sym typeface="Open Sans"/>
                        </a:rPr>
                        <a:t>Skills</a:t>
                      </a:r>
                      <a:endParaRPr b="1">
                        <a:solidFill>
                          <a:schemeClr val="dk1"/>
                        </a:solidFill>
                        <a:latin typeface="Open Sans"/>
                        <a:ea typeface="Open Sans"/>
                        <a:cs typeface="Open Sans"/>
                        <a:sym typeface="Open San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b="1">
                          <a:solidFill>
                            <a:schemeClr val="dk1"/>
                          </a:solidFill>
                          <a:latin typeface="Open Sans"/>
                          <a:ea typeface="Open Sans"/>
                          <a:cs typeface="Open Sans"/>
                          <a:sym typeface="Open Sans"/>
                        </a:rPr>
                        <a:t>Date</a:t>
                      </a:r>
                      <a:endParaRPr b="1">
                        <a:solidFill>
                          <a:schemeClr val="dk1"/>
                        </a:solidFill>
                        <a:latin typeface="Open Sans"/>
                        <a:ea typeface="Open Sans"/>
                        <a:cs typeface="Open Sans"/>
                        <a:sym typeface="Open San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b="1">
                          <a:solidFill>
                            <a:schemeClr val="dk1"/>
                          </a:solidFill>
                          <a:latin typeface="Open Sans"/>
                          <a:ea typeface="Open Sans"/>
                          <a:cs typeface="Open Sans"/>
                          <a:sym typeface="Open Sans"/>
                        </a:rPr>
                        <a:t>Ref</a:t>
                      </a:r>
                      <a:endParaRPr b="1">
                        <a:solidFill>
                          <a:schemeClr val="dk1"/>
                        </a:solidFill>
                        <a:latin typeface="Open Sans"/>
                        <a:ea typeface="Open Sans"/>
                        <a:cs typeface="Open Sans"/>
                        <a:sym typeface="Open San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b="1">
                          <a:solidFill>
                            <a:schemeClr val="dk1"/>
                          </a:solidFill>
                          <a:latin typeface="Open Sans"/>
                          <a:ea typeface="Open Sans"/>
                          <a:cs typeface="Open Sans"/>
                          <a:sym typeface="Open Sans"/>
                        </a:rPr>
                        <a:t>Category</a:t>
                      </a:r>
                      <a:endParaRPr b="1">
                        <a:solidFill>
                          <a:schemeClr val="dk1"/>
                        </a:solidFill>
                        <a:latin typeface="Open Sans"/>
                        <a:ea typeface="Open Sans"/>
                        <a:cs typeface="Open Sans"/>
                        <a:sym typeface="Open Sans"/>
                      </a:endParaRPr>
                    </a:p>
                  </a:txBody>
                  <a:tcPr marL="91425" marR="91425" marT="91425" marB="91425" anchor="b">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1</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Describe the skills here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Jan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Write the category</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2</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Describe the skills here</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Feb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Write the category</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3</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Describe the skills here</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Mar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Write the category</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4</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Describe the skills here</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Apr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Write the category</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5</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Describe the skills here</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May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Write the category</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27525">
                <a:tc>
                  <a:txBody>
                    <a:bodyPr/>
                    <a:lstStyle/>
                    <a:p>
                      <a:pPr marL="0" lvl="0" indent="0" algn="l" rtl="0">
                        <a:lnSpc>
                          <a:spcPct val="100000"/>
                        </a:lnSpc>
                        <a:spcBef>
                          <a:spcPts val="0"/>
                        </a:spcBef>
                        <a:spcAft>
                          <a:spcPts val="0"/>
                        </a:spcAft>
                        <a:buNone/>
                      </a:pPr>
                      <a:r>
                        <a:rPr lang="en" sz="1000" b="1">
                          <a:solidFill>
                            <a:schemeClr val="dk1"/>
                          </a:solidFill>
                          <a:latin typeface="Open Sans"/>
                          <a:ea typeface="Open Sans"/>
                          <a:cs typeface="Open Sans"/>
                          <a:sym typeface="Open Sans"/>
                        </a:rPr>
                        <a:t>Project 6</a:t>
                      </a:r>
                      <a:endParaRPr sz="1000" b="1">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Describe the skills here</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Jun 20XX</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Open Sans"/>
                          <a:ea typeface="Open Sans"/>
                          <a:cs typeface="Open Sans"/>
                          <a:sym typeface="Open Sans"/>
                        </a:rPr>
                        <a:t>[Link or reference]</a:t>
                      </a: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Write the category</a:t>
                      </a:r>
                      <a:endParaRPr>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did I achieve success? </a:t>
            </a:r>
            <a:endParaRPr/>
          </a:p>
        </p:txBody>
      </p:sp>
      <p:sp>
        <p:nvSpPr>
          <p:cNvPr id="569" name="Google Shape;569;p46"/>
          <p:cNvSpPr/>
          <p:nvPr/>
        </p:nvSpPr>
        <p:spPr>
          <a:xfrm>
            <a:off x="1531125" y="148644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6"/>
          <p:cNvSpPr/>
          <p:nvPr/>
        </p:nvSpPr>
        <p:spPr>
          <a:xfrm>
            <a:off x="3495025" y="148644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6"/>
          <p:cNvSpPr/>
          <p:nvPr/>
        </p:nvSpPr>
        <p:spPr>
          <a:xfrm>
            <a:off x="5458925" y="148644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6"/>
          <p:cNvSpPr/>
          <p:nvPr/>
        </p:nvSpPr>
        <p:spPr>
          <a:xfrm>
            <a:off x="7422825" y="148644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6"/>
          <p:cNvSpPr txBox="1"/>
          <p:nvPr/>
        </p:nvSpPr>
        <p:spPr>
          <a:xfrm flipH="1">
            <a:off x="713125" y="20229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1</a:t>
            </a:r>
            <a:endParaRPr sz="2000" b="1">
              <a:solidFill>
                <a:schemeClr val="dk1"/>
              </a:solidFill>
              <a:latin typeface="Aldrich"/>
              <a:ea typeface="Aldrich"/>
              <a:cs typeface="Aldrich"/>
              <a:sym typeface="Aldrich"/>
            </a:endParaRPr>
          </a:p>
        </p:txBody>
      </p:sp>
      <p:sp>
        <p:nvSpPr>
          <p:cNvPr id="574" name="Google Shape;574;p46"/>
          <p:cNvSpPr txBox="1"/>
          <p:nvPr/>
        </p:nvSpPr>
        <p:spPr>
          <a:xfrm flipH="1">
            <a:off x="713175" y="241147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Identifying objectives</a:t>
            </a:r>
            <a:endParaRPr sz="1200">
              <a:solidFill>
                <a:schemeClr val="dk1"/>
              </a:solidFill>
              <a:latin typeface="Open Sans"/>
              <a:ea typeface="Open Sans"/>
              <a:cs typeface="Open Sans"/>
              <a:sym typeface="Open Sans"/>
            </a:endParaRPr>
          </a:p>
        </p:txBody>
      </p:sp>
      <p:sp>
        <p:nvSpPr>
          <p:cNvPr id="575" name="Google Shape;575;p46"/>
          <p:cNvSpPr txBox="1"/>
          <p:nvPr/>
        </p:nvSpPr>
        <p:spPr>
          <a:xfrm flipH="1">
            <a:off x="2675764" y="20229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2</a:t>
            </a:r>
            <a:endParaRPr sz="2000" b="1">
              <a:solidFill>
                <a:schemeClr val="dk1"/>
              </a:solidFill>
              <a:latin typeface="Aldrich"/>
              <a:ea typeface="Aldrich"/>
              <a:cs typeface="Aldrich"/>
              <a:sym typeface="Aldrich"/>
            </a:endParaRPr>
          </a:p>
        </p:txBody>
      </p:sp>
      <p:sp>
        <p:nvSpPr>
          <p:cNvPr id="576" name="Google Shape;576;p46"/>
          <p:cNvSpPr txBox="1"/>
          <p:nvPr/>
        </p:nvSpPr>
        <p:spPr>
          <a:xfrm flipH="1">
            <a:off x="2675772" y="2411477"/>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Research and preparation</a:t>
            </a:r>
            <a:endParaRPr sz="1200">
              <a:solidFill>
                <a:schemeClr val="dk1"/>
              </a:solidFill>
              <a:latin typeface="Open Sans"/>
              <a:ea typeface="Open Sans"/>
              <a:cs typeface="Open Sans"/>
              <a:sym typeface="Open Sans"/>
            </a:endParaRPr>
          </a:p>
        </p:txBody>
      </p:sp>
      <p:sp>
        <p:nvSpPr>
          <p:cNvPr id="577" name="Google Shape;577;p46"/>
          <p:cNvSpPr txBox="1"/>
          <p:nvPr/>
        </p:nvSpPr>
        <p:spPr>
          <a:xfrm flipH="1">
            <a:off x="4640925" y="20229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3</a:t>
            </a:r>
            <a:endParaRPr sz="2000" b="1">
              <a:solidFill>
                <a:schemeClr val="dk1"/>
              </a:solidFill>
              <a:latin typeface="Aldrich"/>
              <a:ea typeface="Aldrich"/>
              <a:cs typeface="Aldrich"/>
              <a:sym typeface="Aldrich"/>
            </a:endParaRPr>
          </a:p>
        </p:txBody>
      </p:sp>
      <p:sp>
        <p:nvSpPr>
          <p:cNvPr id="578" name="Google Shape;578;p46"/>
          <p:cNvSpPr txBox="1"/>
          <p:nvPr/>
        </p:nvSpPr>
        <p:spPr>
          <a:xfrm flipH="1">
            <a:off x="4640975" y="241147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Developing strategies</a:t>
            </a:r>
            <a:endParaRPr sz="1200">
              <a:solidFill>
                <a:schemeClr val="dk1"/>
              </a:solidFill>
              <a:latin typeface="Open Sans"/>
              <a:ea typeface="Open Sans"/>
              <a:cs typeface="Open Sans"/>
              <a:sym typeface="Open Sans"/>
            </a:endParaRPr>
          </a:p>
        </p:txBody>
      </p:sp>
      <p:sp>
        <p:nvSpPr>
          <p:cNvPr id="579" name="Google Shape;579;p46"/>
          <p:cNvSpPr txBox="1"/>
          <p:nvPr/>
        </p:nvSpPr>
        <p:spPr>
          <a:xfrm flipH="1">
            <a:off x="6604825" y="20229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4</a:t>
            </a:r>
            <a:endParaRPr sz="2000" b="1">
              <a:solidFill>
                <a:schemeClr val="dk1"/>
              </a:solidFill>
              <a:latin typeface="Aldrich"/>
              <a:ea typeface="Aldrich"/>
              <a:cs typeface="Aldrich"/>
              <a:sym typeface="Aldrich"/>
            </a:endParaRPr>
          </a:p>
        </p:txBody>
      </p:sp>
      <p:sp>
        <p:nvSpPr>
          <p:cNvPr id="580" name="Google Shape;580;p46"/>
          <p:cNvSpPr txBox="1"/>
          <p:nvPr/>
        </p:nvSpPr>
        <p:spPr>
          <a:xfrm flipH="1">
            <a:off x="6604875" y="241147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Plans of action</a:t>
            </a:r>
            <a:endParaRPr sz="1200">
              <a:solidFill>
                <a:schemeClr val="dk1"/>
              </a:solidFill>
              <a:latin typeface="Open Sans"/>
              <a:ea typeface="Open Sans"/>
              <a:cs typeface="Open Sans"/>
              <a:sym typeface="Open Sans"/>
            </a:endParaRPr>
          </a:p>
        </p:txBody>
      </p:sp>
      <p:cxnSp>
        <p:nvCxnSpPr>
          <p:cNvPr id="581" name="Google Shape;581;p46"/>
          <p:cNvCxnSpPr>
            <a:stCxn id="569" idx="3"/>
            <a:endCxn id="570" idx="1"/>
          </p:cNvCxnSpPr>
          <p:nvPr/>
        </p:nvCxnSpPr>
        <p:spPr>
          <a:xfrm>
            <a:off x="1707525" y="157464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82" name="Google Shape;582;p46"/>
          <p:cNvCxnSpPr>
            <a:stCxn id="570" idx="3"/>
            <a:endCxn id="571" idx="1"/>
          </p:cNvCxnSpPr>
          <p:nvPr/>
        </p:nvCxnSpPr>
        <p:spPr>
          <a:xfrm>
            <a:off x="3671425" y="157464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83" name="Google Shape;583;p46"/>
          <p:cNvCxnSpPr>
            <a:stCxn id="571" idx="3"/>
            <a:endCxn id="572" idx="1"/>
          </p:cNvCxnSpPr>
          <p:nvPr/>
        </p:nvCxnSpPr>
        <p:spPr>
          <a:xfrm>
            <a:off x="5635325" y="157464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46"/>
          <p:cNvCxnSpPr>
            <a:stCxn id="569" idx="2"/>
            <a:endCxn id="573" idx="0"/>
          </p:cNvCxnSpPr>
          <p:nvPr/>
        </p:nvCxnSpPr>
        <p:spPr>
          <a:xfrm>
            <a:off x="1619325" y="1662847"/>
            <a:ext cx="0" cy="3600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46"/>
          <p:cNvCxnSpPr>
            <a:stCxn id="570" idx="2"/>
            <a:endCxn id="575" idx="0"/>
          </p:cNvCxnSpPr>
          <p:nvPr/>
        </p:nvCxnSpPr>
        <p:spPr>
          <a:xfrm flipH="1">
            <a:off x="3582025" y="1662847"/>
            <a:ext cx="1200" cy="360000"/>
          </a:xfrm>
          <a:prstGeom prst="straightConnector1">
            <a:avLst/>
          </a:prstGeom>
          <a:noFill/>
          <a:ln w="9525" cap="flat" cmpd="sng">
            <a:solidFill>
              <a:schemeClr val="dk1"/>
            </a:solidFill>
            <a:prstDash val="solid"/>
            <a:round/>
            <a:headEnd type="none" w="med" len="med"/>
            <a:tailEnd type="none" w="med" len="med"/>
          </a:ln>
        </p:spPr>
      </p:cxnSp>
      <p:cxnSp>
        <p:nvCxnSpPr>
          <p:cNvPr id="586" name="Google Shape;586;p46"/>
          <p:cNvCxnSpPr>
            <a:stCxn id="571" idx="2"/>
            <a:endCxn id="577" idx="0"/>
          </p:cNvCxnSpPr>
          <p:nvPr/>
        </p:nvCxnSpPr>
        <p:spPr>
          <a:xfrm>
            <a:off x="5547125" y="1662847"/>
            <a:ext cx="0" cy="360000"/>
          </a:xfrm>
          <a:prstGeom prst="straightConnector1">
            <a:avLst/>
          </a:prstGeom>
          <a:noFill/>
          <a:ln w="9525" cap="flat" cmpd="sng">
            <a:solidFill>
              <a:schemeClr val="dk1"/>
            </a:solidFill>
            <a:prstDash val="solid"/>
            <a:round/>
            <a:headEnd type="none" w="med" len="med"/>
            <a:tailEnd type="none" w="med" len="med"/>
          </a:ln>
        </p:spPr>
      </p:cxnSp>
      <p:cxnSp>
        <p:nvCxnSpPr>
          <p:cNvPr id="587" name="Google Shape;587;p46"/>
          <p:cNvCxnSpPr>
            <a:stCxn id="572" idx="2"/>
            <a:endCxn id="579" idx="0"/>
          </p:cNvCxnSpPr>
          <p:nvPr/>
        </p:nvCxnSpPr>
        <p:spPr>
          <a:xfrm>
            <a:off x="7511025" y="1662847"/>
            <a:ext cx="0" cy="360000"/>
          </a:xfrm>
          <a:prstGeom prst="straightConnector1">
            <a:avLst/>
          </a:prstGeom>
          <a:noFill/>
          <a:ln w="9525" cap="flat" cmpd="sng">
            <a:solidFill>
              <a:schemeClr val="dk1"/>
            </a:solidFill>
            <a:prstDash val="solid"/>
            <a:round/>
            <a:headEnd type="none" w="med" len="med"/>
            <a:tailEnd type="none" w="med" len="med"/>
          </a:ln>
        </p:spPr>
      </p:cxnSp>
      <p:sp>
        <p:nvSpPr>
          <p:cNvPr id="588" name="Google Shape;588;p46"/>
          <p:cNvSpPr/>
          <p:nvPr/>
        </p:nvSpPr>
        <p:spPr>
          <a:xfrm>
            <a:off x="1531125" y="316849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6"/>
          <p:cNvSpPr/>
          <p:nvPr/>
        </p:nvSpPr>
        <p:spPr>
          <a:xfrm>
            <a:off x="3495025" y="316849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6"/>
          <p:cNvSpPr/>
          <p:nvPr/>
        </p:nvSpPr>
        <p:spPr>
          <a:xfrm>
            <a:off x="5458925" y="316849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6"/>
          <p:cNvSpPr/>
          <p:nvPr/>
        </p:nvSpPr>
        <p:spPr>
          <a:xfrm>
            <a:off x="7422825" y="3168497"/>
            <a:ext cx="176400" cy="176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6"/>
          <p:cNvSpPr txBox="1"/>
          <p:nvPr/>
        </p:nvSpPr>
        <p:spPr>
          <a:xfrm flipH="1">
            <a:off x="713125" y="37050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5</a:t>
            </a:r>
            <a:endParaRPr sz="2000" b="1">
              <a:solidFill>
                <a:schemeClr val="dk1"/>
              </a:solidFill>
              <a:latin typeface="Aldrich"/>
              <a:ea typeface="Aldrich"/>
              <a:cs typeface="Aldrich"/>
              <a:sym typeface="Aldrich"/>
            </a:endParaRPr>
          </a:p>
        </p:txBody>
      </p:sp>
      <p:sp>
        <p:nvSpPr>
          <p:cNvPr id="593" name="Google Shape;593;p46"/>
          <p:cNvSpPr txBox="1"/>
          <p:nvPr/>
        </p:nvSpPr>
        <p:spPr>
          <a:xfrm flipH="1">
            <a:off x="713175" y="409352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Measuring progress</a:t>
            </a:r>
            <a:endParaRPr sz="1200">
              <a:solidFill>
                <a:schemeClr val="dk1"/>
              </a:solidFill>
              <a:latin typeface="Open Sans"/>
              <a:ea typeface="Open Sans"/>
              <a:cs typeface="Open Sans"/>
              <a:sym typeface="Open Sans"/>
            </a:endParaRPr>
          </a:p>
        </p:txBody>
      </p:sp>
      <p:sp>
        <p:nvSpPr>
          <p:cNvPr id="594" name="Google Shape;594;p46"/>
          <p:cNvSpPr txBox="1"/>
          <p:nvPr/>
        </p:nvSpPr>
        <p:spPr>
          <a:xfrm flipH="1">
            <a:off x="2675764" y="37050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6</a:t>
            </a:r>
            <a:endParaRPr sz="2000" b="1">
              <a:solidFill>
                <a:schemeClr val="dk1"/>
              </a:solidFill>
              <a:latin typeface="Aldrich"/>
              <a:ea typeface="Aldrich"/>
              <a:cs typeface="Aldrich"/>
              <a:sym typeface="Aldrich"/>
            </a:endParaRPr>
          </a:p>
        </p:txBody>
      </p:sp>
      <p:sp>
        <p:nvSpPr>
          <p:cNvPr id="595" name="Google Shape;595;p46"/>
          <p:cNvSpPr txBox="1"/>
          <p:nvPr/>
        </p:nvSpPr>
        <p:spPr>
          <a:xfrm flipH="1">
            <a:off x="2675772" y="4093527"/>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Continuous improvement</a:t>
            </a:r>
            <a:endParaRPr sz="1200">
              <a:solidFill>
                <a:schemeClr val="dk1"/>
              </a:solidFill>
              <a:latin typeface="Open Sans"/>
              <a:ea typeface="Open Sans"/>
              <a:cs typeface="Open Sans"/>
              <a:sym typeface="Open Sans"/>
            </a:endParaRPr>
          </a:p>
        </p:txBody>
      </p:sp>
      <p:sp>
        <p:nvSpPr>
          <p:cNvPr id="596" name="Google Shape;596;p46"/>
          <p:cNvSpPr txBox="1"/>
          <p:nvPr/>
        </p:nvSpPr>
        <p:spPr>
          <a:xfrm flipH="1">
            <a:off x="4640925" y="37050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7</a:t>
            </a:r>
            <a:endParaRPr sz="2000" b="1">
              <a:solidFill>
                <a:schemeClr val="dk1"/>
              </a:solidFill>
              <a:latin typeface="Aldrich"/>
              <a:ea typeface="Aldrich"/>
              <a:cs typeface="Aldrich"/>
              <a:sym typeface="Aldrich"/>
            </a:endParaRPr>
          </a:p>
        </p:txBody>
      </p:sp>
      <p:sp>
        <p:nvSpPr>
          <p:cNvPr id="597" name="Google Shape;597;p46"/>
          <p:cNvSpPr txBox="1"/>
          <p:nvPr/>
        </p:nvSpPr>
        <p:spPr>
          <a:xfrm flipH="1">
            <a:off x="4640975" y="409352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Analyzing outcomes</a:t>
            </a:r>
            <a:endParaRPr sz="1200">
              <a:solidFill>
                <a:schemeClr val="dk1"/>
              </a:solidFill>
              <a:latin typeface="Open Sans"/>
              <a:ea typeface="Open Sans"/>
              <a:cs typeface="Open Sans"/>
              <a:sym typeface="Open Sans"/>
            </a:endParaRPr>
          </a:p>
        </p:txBody>
      </p:sp>
      <p:sp>
        <p:nvSpPr>
          <p:cNvPr id="598" name="Google Shape;598;p46"/>
          <p:cNvSpPr txBox="1"/>
          <p:nvPr/>
        </p:nvSpPr>
        <p:spPr>
          <a:xfrm flipH="1">
            <a:off x="6604825" y="3705074"/>
            <a:ext cx="1812300" cy="460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ldrich"/>
                <a:ea typeface="Aldrich"/>
                <a:cs typeface="Aldrich"/>
                <a:sym typeface="Aldrich"/>
              </a:rPr>
              <a:t>Step 8</a:t>
            </a:r>
            <a:endParaRPr sz="2000" b="1">
              <a:solidFill>
                <a:schemeClr val="dk1"/>
              </a:solidFill>
              <a:latin typeface="Aldrich"/>
              <a:ea typeface="Aldrich"/>
              <a:cs typeface="Aldrich"/>
              <a:sym typeface="Aldrich"/>
            </a:endParaRPr>
          </a:p>
        </p:txBody>
      </p:sp>
      <p:sp>
        <p:nvSpPr>
          <p:cNvPr id="599" name="Google Shape;599;p46"/>
          <p:cNvSpPr txBox="1"/>
          <p:nvPr/>
        </p:nvSpPr>
        <p:spPr>
          <a:xfrm flipH="1">
            <a:off x="6604875" y="4093523"/>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Focusing on the future</a:t>
            </a:r>
            <a:endParaRPr sz="1200">
              <a:solidFill>
                <a:schemeClr val="dk1"/>
              </a:solidFill>
              <a:latin typeface="Open Sans"/>
              <a:ea typeface="Open Sans"/>
              <a:cs typeface="Open Sans"/>
              <a:sym typeface="Open Sans"/>
            </a:endParaRPr>
          </a:p>
        </p:txBody>
      </p:sp>
      <p:cxnSp>
        <p:nvCxnSpPr>
          <p:cNvPr id="600" name="Google Shape;600;p46"/>
          <p:cNvCxnSpPr>
            <a:stCxn id="588" idx="3"/>
            <a:endCxn id="589" idx="1"/>
          </p:cNvCxnSpPr>
          <p:nvPr/>
        </p:nvCxnSpPr>
        <p:spPr>
          <a:xfrm>
            <a:off x="1707525" y="325669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601" name="Google Shape;601;p46"/>
          <p:cNvCxnSpPr>
            <a:stCxn id="589" idx="3"/>
            <a:endCxn id="590" idx="1"/>
          </p:cNvCxnSpPr>
          <p:nvPr/>
        </p:nvCxnSpPr>
        <p:spPr>
          <a:xfrm>
            <a:off x="3671425" y="325669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602" name="Google Shape;602;p46"/>
          <p:cNvCxnSpPr>
            <a:stCxn id="590" idx="3"/>
            <a:endCxn id="591" idx="1"/>
          </p:cNvCxnSpPr>
          <p:nvPr/>
        </p:nvCxnSpPr>
        <p:spPr>
          <a:xfrm>
            <a:off x="5635325" y="3256697"/>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603" name="Google Shape;603;p46"/>
          <p:cNvCxnSpPr>
            <a:stCxn id="588" idx="2"/>
            <a:endCxn id="592" idx="0"/>
          </p:cNvCxnSpPr>
          <p:nvPr/>
        </p:nvCxnSpPr>
        <p:spPr>
          <a:xfrm>
            <a:off x="1619325" y="3344897"/>
            <a:ext cx="0" cy="360300"/>
          </a:xfrm>
          <a:prstGeom prst="straightConnector1">
            <a:avLst/>
          </a:prstGeom>
          <a:noFill/>
          <a:ln w="9525" cap="flat" cmpd="sng">
            <a:solidFill>
              <a:schemeClr val="dk1"/>
            </a:solidFill>
            <a:prstDash val="solid"/>
            <a:round/>
            <a:headEnd type="none" w="med" len="med"/>
            <a:tailEnd type="none" w="med" len="med"/>
          </a:ln>
        </p:spPr>
      </p:cxnSp>
      <p:cxnSp>
        <p:nvCxnSpPr>
          <p:cNvPr id="604" name="Google Shape;604;p46"/>
          <p:cNvCxnSpPr>
            <a:stCxn id="589" idx="2"/>
            <a:endCxn id="594" idx="0"/>
          </p:cNvCxnSpPr>
          <p:nvPr/>
        </p:nvCxnSpPr>
        <p:spPr>
          <a:xfrm flipH="1">
            <a:off x="3582025" y="3344897"/>
            <a:ext cx="1200" cy="360300"/>
          </a:xfrm>
          <a:prstGeom prst="straightConnector1">
            <a:avLst/>
          </a:prstGeom>
          <a:noFill/>
          <a:ln w="9525" cap="flat" cmpd="sng">
            <a:solidFill>
              <a:schemeClr val="dk1"/>
            </a:solidFill>
            <a:prstDash val="solid"/>
            <a:round/>
            <a:headEnd type="none" w="med" len="med"/>
            <a:tailEnd type="none" w="med" len="med"/>
          </a:ln>
        </p:spPr>
      </p:cxnSp>
      <p:cxnSp>
        <p:nvCxnSpPr>
          <p:cNvPr id="605" name="Google Shape;605;p46"/>
          <p:cNvCxnSpPr>
            <a:stCxn id="590" idx="2"/>
            <a:endCxn id="596" idx="0"/>
          </p:cNvCxnSpPr>
          <p:nvPr/>
        </p:nvCxnSpPr>
        <p:spPr>
          <a:xfrm>
            <a:off x="5547125" y="3344897"/>
            <a:ext cx="0" cy="360300"/>
          </a:xfrm>
          <a:prstGeom prst="straightConnector1">
            <a:avLst/>
          </a:prstGeom>
          <a:noFill/>
          <a:ln w="9525" cap="flat" cmpd="sng">
            <a:solidFill>
              <a:schemeClr val="dk1"/>
            </a:solidFill>
            <a:prstDash val="solid"/>
            <a:round/>
            <a:headEnd type="none" w="med" len="med"/>
            <a:tailEnd type="none" w="med" len="med"/>
          </a:ln>
        </p:spPr>
      </p:cxnSp>
      <p:cxnSp>
        <p:nvCxnSpPr>
          <p:cNvPr id="606" name="Google Shape;606;p46"/>
          <p:cNvCxnSpPr>
            <a:stCxn id="591" idx="2"/>
            <a:endCxn id="598" idx="0"/>
          </p:cNvCxnSpPr>
          <p:nvPr/>
        </p:nvCxnSpPr>
        <p:spPr>
          <a:xfrm>
            <a:off x="7511025" y="3344897"/>
            <a:ext cx="0" cy="360300"/>
          </a:xfrm>
          <a:prstGeom prst="straightConnector1">
            <a:avLst/>
          </a:prstGeom>
          <a:noFill/>
          <a:ln w="9525" cap="flat" cmpd="sng">
            <a:solidFill>
              <a:schemeClr val="dk1"/>
            </a:solidFill>
            <a:prstDash val="solid"/>
            <a:round/>
            <a:headEnd type="none" w="med" len="med"/>
            <a:tailEnd type="none" w="med" len="med"/>
          </a:ln>
        </p:spPr>
      </p:cxnSp>
      <p:cxnSp>
        <p:nvCxnSpPr>
          <p:cNvPr id="607" name="Google Shape;607;p46"/>
          <p:cNvCxnSpPr>
            <a:stCxn id="580" idx="2"/>
            <a:endCxn id="588" idx="0"/>
          </p:cNvCxnSpPr>
          <p:nvPr/>
        </p:nvCxnSpPr>
        <p:spPr>
          <a:xfrm rot="5400000">
            <a:off x="4445775" y="103123"/>
            <a:ext cx="238800" cy="5891700"/>
          </a:xfrm>
          <a:prstGeom prst="bentConnector3">
            <a:avLst>
              <a:gd name="adj1" fmla="val 50026"/>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47"/>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Roadmap of my future projects</a:t>
            </a:r>
            <a:endParaRPr/>
          </a:p>
        </p:txBody>
      </p:sp>
      <p:graphicFrame>
        <p:nvGraphicFramePr>
          <p:cNvPr id="613" name="Google Shape;613;p47"/>
          <p:cNvGraphicFramePr/>
          <p:nvPr/>
        </p:nvGraphicFramePr>
        <p:xfrm>
          <a:off x="853088" y="1529188"/>
          <a:ext cx="3000000" cy="3000000"/>
        </p:xfrm>
        <a:graphic>
          <a:graphicData uri="http://schemas.openxmlformats.org/drawingml/2006/table">
            <a:tbl>
              <a:tblPr>
                <a:noFill/>
                <a:tableStyleId>{3203A7E5-C3DA-47B7-B892-27842779EC0B}</a:tableStyleId>
              </a:tblPr>
              <a:tblGrid>
                <a:gridCol w="1340475">
                  <a:extLst>
                    <a:ext uri="{9D8B030D-6E8A-4147-A177-3AD203B41FA5}">
                      <a16:colId xmlns:a16="http://schemas.microsoft.com/office/drawing/2014/main" val="20000"/>
                    </a:ext>
                  </a:extLst>
                </a:gridCol>
                <a:gridCol w="1963650">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23150">
                <a:tc>
                  <a:txBody>
                    <a:bodyPr/>
                    <a:lstStyle/>
                    <a:p>
                      <a:pPr marL="0" lvl="0" indent="0" algn="ctr" rtl="0">
                        <a:spcBef>
                          <a:spcPts val="0"/>
                        </a:spcBef>
                        <a:spcAft>
                          <a:spcPts val="0"/>
                        </a:spcAft>
                        <a:buNone/>
                      </a:pPr>
                      <a:r>
                        <a:rPr lang="en" sz="1600" b="1">
                          <a:solidFill>
                            <a:schemeClr val="dk1"/>
                          </a:solidFill>
                          <a:latin typeface="Open Sans"/>
                          <a:ea typeface="Open Sans"/>
                          <a:cs typeface="Open Sans"/>
                          <a:sym typeface="Open Sans"/>
                        </a:rPr>
                        <a:t>Initiative</a:t>
                      </a:r>
                      <a:endParaRPr sz="1600" b="1">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Open Sans"/>
                          <a:ea typeface="Open Sans"/>
                          <a:cs typeface="Open Sans"/>
                          <a:sym typeface="Open Sans"/>
                        </a:rPr>
                        <a:t>Objective</a:t>
                      </a:r>
                      <a:endParaRPr sz="1600" b="1">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Jan</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Feb</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Mar</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Open Sans"/>
                          <a:ea typeface="Open Sans"/>
                          <a:cs typeface="Open Sans"/>
                          <a:sym typeface="Open Sans"/>
                        </a:rPr>
                        <a:t>Apr</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May</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Jun</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Jul</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Aug</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Sep</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Oct</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Open Sans"/>
                          <a:ea typeface="Open Sans"/>
                          <a:cs typeface="Open Sans"/>
                          <a:sym typeface="Open Sans"/>
                        </a:rPr>
                        <a:t>Nov</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Open Sans"/>
                          <a:ea typeface="Open Sans"/>
                          <a:cs typeface="Open Sans"/>
                          <a:sym typeface="Open Sans"/>
                        </a:rPr>
                        <a:t>Dec</a:t>
                      </a:r>
                      <a:endParaRPr sz="1200" b="1">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1</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2</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3</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4</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5</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31725">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Briefly describe the initiative 6</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Describe the goal you want to achieve during the initiative</a:t>
                      </a:r>
                      <a:endParaRPr sz="1000">
                        <a:solidFill>
                          <a:schemeClr val="dk1"/>
                        </a:solidFill>
                        <a:latin typeface="Open Sans"/>
                        <a:ea typeface="Open Sans"/>
                        <a:cs typeface="Open Sans"/>
                        <a:sym typeface="Open Sans"/>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grpSp>
        <p:nvGrpSpPr>
          <p:cNvPr id="614" name="Google Shape;614;p47"/>
          <p:cNvGrpSpPr/>
          <p:nvPr/>
        </p:nvGrpSpPr>
        <p:grpSpPr>
          <a:xfrm>
            <a:off x="496925" y="855351"/>
            <a:ext cx="8150150" cy="3748650"/>
            <a:chOff x="496925" y="855351"/>
            <a:chExt cx="8150150" cy="3748650"/>
          </a:xfrm>
        </p:grpSpPr>
        <p:sp>
          <p:nvSpPr>
            <p:cNvPr id="615" name="Google Shape;615;p47"/>
            <p:cNvSpPr txBox="1"/>
            <p:nvPr/>
          </p:nvSpPr>
          <p:spPr>
            <a:xfrm>
              <a:off x="8430775" y="85535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616" name="Google Shape;616;p47"/>
            <p:cNvSpPr txBox="1"/>
            <p:nvPr/>
          </p:nvSpPr>
          <p:spPr>
            <a:xfrm>
              <a:off x="496925" y="2046201"/>
              <a:ext cx="216300" cy="25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1"/>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KR" altLang="en-US" dirty="0">
                <a:latin typeface="Gmarket Sans TTF Bold" panose="02000000000000000000" pitchFamily="2" charset="-128"/>
                <a:ea typeface="Gmarket Sans TTF Bold" panose="02000000000000000000" pitchFamily="2" charset="-128"/>
              </a:rPr>
              <a:t>프로젝트 구성</a:t>
            </a:r>
            <a:endParaRPr dirty="0">
              <a:latin typeface="Gmarket Sans TTF Bold" panose="02000000000000000000" pitchFamily="2" charset="-128"/>
              <a:ea typeface="Gmarket Sans TTF Bold" panose="02000000000000000000" pitchFamily="2" charset="-128"/>
            </a:endParaRPr>
          </a:p>
        </p:txBody>
      </p:sp>
      <p:sp>
        <p:nvSpPr>
          <p:cNvPr id="359" name="Google Shape;359;p31"/>
          <p:cNvSpPr txBox="1">
            <a:spLocks noGrp="1"/>
          </p:cNvSpPr>
          <p:nvPr>
            <p:ph type="title" idx="2"/>
          </p:nvPr>
        </p:nvSpPr>
        <p:spPr>
          <a:xfrm>
            <a:off x="1589400"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60" name="Google Shape;360;p31"/>
          <p:cNvSpPr txBox="1">
            <a:spLocks noGrp="1"/>
          </p:cNvSpPr>
          <p:nvPr>
            <p:ph type="title" idx="3"/>
          </p:nvPr>
        </p:nvSpPr>
        <p:spPr>
          <a:xfrm>
            <a:off x="1589400"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61" name="Google Shape;361;p31"/>
          <p:cNvSpPr txBox="1">
            <a:spLocks noGrp="1"/>
          </p:cNvSpPr>
          <p:nvPr>
            <p:ph type="title" idx="4"/>
          </p:nvPr>
        </p:nvSpPr>
        <p:spPr>
          <a:xfrm>
            <a:off x="4165428"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62" name="Google Shape;362;p31"/>
          <p:cNvSpPr txBox="1">
            <a:spLocks noGrp="1"/>
          </p:cNvSpPr>
          <p:nvPr>
            <p:ph type="title" idx="5"/>
          </p:nvPr>
        </p:nvSpPr>
        <p:spPr>
          <a:xfrm>
            <a:off x="4165428"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63" name="Google Shape;363;p31"/>
          <p:cNvSpPr txBox="1">
            <a:spLocks noGrp="1"/>
          </p:cNvSpPr>
          <p:nvPr>
            <p:ph type="title" idx="6"/>
          </p:nvPr>
        </p:nvSpPr>
        <p:spPr>
          <a:xfrm>
            <a:off x="6741456" y="1808550"/>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64" name="Google Shape;364;p31"/>
          <p:cNvSpPr txBox="1">
            <a:spLocks noGrp="1"/>
          </p:cNvSpPr>
          <p:nvPr>
            <p:ph type="title" idx="7"/>
          </p:nvPr>
        </p:nvSpPr>
        <p:spPr>
          <a:xfrm>
            <a:off x="6741456" y="3219089"/>
            <a:ext cx="813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65" name="Google Shape;365;p31"/>
          <p:cNvSpPr txBox="1">
            <a:spLocks noGrp="1"/>
          </p:cNvSpPr>
          <p:nvPr>
            <p:ph type="subTitle" idx="1"/>
          </p:nvPr>
        </p:nvSpPr>
        <p:spPr>
          <a:xfrm>
            <a:off x="720000"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KR" altLang="en-US" dirty="0">
                <a:latin typeface="Gmarket Sans TTF Bold" panose="02000000000000000000" pitchFamily="2" charset="-128"/>
                <a:ea typeface="Gmarket Sans TTF Bold" panose="02000000000000000000" pitchFamily="2" charset="-128"/>
              </a:rPr>
              <a:t>프로젝트 기획</a:t>
            </a:r>
            <a:endParaRPr dirty="0">
              <a:latin typeface="Gmarket Sans TTF Bold" panose="02000000000000000000" pitchFamily="2" charset="-128"/>
              <a:ea typeface="Gmarket Sans TTF Bold" panose="02000000000000000000" pitchFamily="2" charset="-128"/>
            </a:endParaRPr>
          </a:p>
        </p:txBody>
      </p:sp>
      <p:sp>
        <p:nvSpPr>
          <p:cNvPr id="366" name="Google Shape;366;p31"/>
          <p:cNvSpPr txBox="1">
            <a:spLocks noGrp="1"/>
          </p:cNvSpPr>
          <p:nvPr>
            <p:ph type="subTitle" idx="8"/>
          </p:nvPr>
        </p:nvSpPr>
        <p:spPr>
          <a:xfrm>
            <a:off x="3296028"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KR" altLang="en-US" dirty="0">
                <a:latin typeface="Gmarket Sans TTF Bold" panose="02000000000000000000" pitchFamily="2" charset="-128"/>
                <a:ea typeface="Gmarket Sans TTF Bold" panose="02000000000000000000" pitchFamily="2" charset="-128"/>
              </a:rPr>
              <a:t>프로젝트 구성</a:t>
            </a:r>
            <a:endParaRPr dirty="0">
              <a:latin typeface="Gmarket Sans TTF Bold" panose="02000000000000000000" pitchFamily="2" charset="-128"/>
              <a:ea typeface="Gmarket Sans TTF Bold" panose="02000000000000000000" pitchFamily="2" charset="-128"/>
            </a:endParaRPr>
          </a:p>
        </p:txBody>
      </p:sp>
      <p:sp>
        <p:nvSpPr>
          <p:cNvPr id="367" name="Google Shape;367;p31"/>
          <p:cNvSpPr txBox="1">
            <a:spLocks noGrp="1"/>
          </p:cNvSpPr>
          <p:nvPr>
            <p:ph type="subTitle" idx="9"/>
          </p:nvPr>
        </p:nvSpPr>
        <p:spPr>
          <a:xfrm>
            <a:off x="5872056" y="2359644"/>
            <a:ext cx="2551800" cy="5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Cover letter</a:t>
            </a:r>
            <a:endParaRPr dirty="0"/>
          </a:p>
        </p:txBody>
      </p:sp>
      <p:sp>
        <p:nvSpPr>
          <p:cNvPr id="368" name="Google Shape;368;p31"/>
          <p:cNvSpPr txBox="1">
            <a:spLocks noGrp="1"/>
          </p:cNvSpPr>
          <p:nvPr>
            <p:ph type="subTitle" idx="13"/>
          </p:nvPr>
        </p:nvSpPr>
        <p:spPr>
          <a:xfrm>
            <a:off x="720000"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work</a:t>
            </a:r>
            <a:endParaRPr/>
          </a:p>
        </p:txBody>
      </p:sp>
      <p:sp>
        <p:nvSpPr>
          <p:cNvPr id="369" name="Google Shape;369;p31"/>
          <p:cNvSpPr txBox="1">
            <a:spLocks noGrp="1"/>
          </p:cNvSpPr>
          <p:nvPr>
            <p:ph type="subTitle" idx="14"/>
          </p:nvPr>
        </p:nvSpPr>
        <p:spPr>
          <a:xfrm>
            <a:off x="3296028"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Previous projects</a:t>
            </a:r>
            <a:endParaRPr/>
          </a:p>
        </p:txBody>
      </p:sp>
      <p:sp>
        <p:nvSpPr>
          <p:cNvPr id="370" name="Google Shape;370;p31"/>
          <p:cNvSpPr txBox="1">
            <a:spLocks noGrp="1"/>
          </p:cNvSpPr>
          <p:nvPr>
            <p:ph type="subTitle" idx="15"/>
          </p:nvPr>
        </p:nvSpPr>
        <p:spPr>
          <a:xfrm>
            <a:off x="5872056" y="3770250"/>
            <a:ext cx="2551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Other</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48"/>
          <p:cNvSpPr txBox="1">
            <a:spLocks noGrp="1"/>
          </p:cNvSpPr>
          <p:nvPr>
            <p:ph type="subTitle" idx="1"/>
          </p:nvPr>
        </p:nvSpPr>
        <p:spPr>
          <a:xfrm>
            <a:off x="1899650" y="2055875"/>
            <a:ext cx="3708900" cy="146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622" name="Google Shape;622;p48"/>
          <p:cNvSpPr txBox="1">
            <a:spLocks noGrp="1"/>
          </p:cNvSpPr>
          <p:nvPr>
            <p:ph type="title"/>
          </p:nvPr>
        </p:nvSpPr>
        <p:spPr>
          <a:xfrm>
            <a:off x="2347938" y="75237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623" name="Google Shape;623;p48"/>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
        <p:nvSpPr>
          <p:cNvPr id="624" name="Google Shape;624;p48"/>
          <p:cNvSpPr/>
          <p:nvPr/>
        </p:nvSpPr>
        <p:spPr>
          <a:xfrm>
            <a:off x="1899643" y="1898950"/>
            <a:ext cx="3708979"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625" name="Google Shape;625;p48"/>
          <p:cNvGrpSpPr/>
          <p:nvPr/>
        </p:nvGrpSpPr>
        <p:grpSpPr>
          <a:xfrm>
            <a:off x="5451695" y="2394996"/>
            <a:ext cx="1792661" cy="914100"/>
            <a:chOff x="4653648" y="1256600"/>
            <a:chExt cx="1625702" cy="914100"/>
          </a:xfrm>
        </p:grpSpPr>
        <p:sp>
          <p:nvSpPr>
            <p:cNvPr id="626" name="Google Shape;626;p48"/>
            <p:cNvSpPr/>
            <p:nvPr/>
          </p:nvSpPr>
          <p:spPr>
            <a:xfrm>
              <a:off x="4653648" y="1256600"/>
              <a:ext cx="1625700" cy="914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7" name="Google Shape;627;p48"/>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628" name="Google Shape;628;p48"/>
          <p:cNvSpPr/>
          <p:nvPr/>
        </p:nvSpPr>
        <p:spPr>
          <a:xfrm>
            <a:off x="5623756" y="27013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48"/>
          <p:cNvGrpSpPr/>
          <p:nvPr/>
        </p:nvGrpSpPr>
        <p:grpSpPr>
          <a:xfrm>
            <a:off x="6144297" y="2701240"/>
            <a:ext cx="407432" cy="407391"/>
            <a:chOff x="812101" y="2571761"/>
            <a:chExt cx="417066" cy="417024"/>
          </a:xfrm>
        </p:grpSpPr>
        <p:sp>
          <p:nvSpPr>
            <p:cNvPr id="630" name="Google Shape;630;p4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48"/>
          <p:cNvGrpSpPr/>
          <p:nvPr/>
        </p:nvGrpSpPr>
        <p:grpSpPr>
          <a:xfrm>
            <a:off x="6664891" y="2701240"/>
            <a:ext cx="407391" cy="407391"/>
            <a:chOff x="1323129" y="2571761"/>
            <a:chExt cx="417024" cy="417024"/>
          </a:xfrm>
        </p:grpSpPr>
        <p:sp>
          <p:nvSpPr>
            <p:cNvPr id="635" name="Google Shape;635;p4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49"/>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644" name="Google Shape;644;p49"/>
          <p:cNvSpPr/>
          <p:nvPr/>
        </p:nvSpPr>
        <p:spPr>
          <a:xfrm>
            <a:off x="1214639" y="1543371"/>
            <a:ext cx="382176" cy="382412"/>
          </a:xfrm>
          <a:custGeom>
            <a:avLst/>
            <a:gdLst/>
            <a:ahLst/>
            <a:cxnLst/>
            <a:rect l="l" t="t" r="r" b="b"/>
            <a:pathLst>
              <a:path w="1618" h="1619" extrusionOk="0">
                <a:moveTo>
                  <a:pt x="481" y="312"/>
                </a:moveTo>
                <a:cubicBezTo>
                  <a:pt x="481" y="269"/>
                  <a:pt x="516" y="233"/>
                  <a:pt x="560" y="233"/>
                </a:cubicBezTo>
                <a:cubicBezTo>
                  <a:pt x="604" y="233"/>
                  <a:pt x="639" y="269"/>
                  <a:pt x="639" y="312"/>
                </a:cubicBezTo>
                <a:cubicBezTo>
                  <a:pt x="639" y="356"/>
                  <a:pt x="604" y="391"/>
                  <a:pt x="560" y="391"/>
                </a:cubicBezTo>
                <a:cubicBezTo>
                  <a:pt x="516" y="391"/>
                  <a:pt x="481" y="356"/>
                  <a:pt x="481" y="312"/>
                </a:cubicBezTo>
                <a:moveTo>
                  <a:pt x="232" y="312"/>
                </a:moveTo>
                <a:cubicBezTo>
                  <a:pt x="232" y="269"/>
                  <a:pt x="268" y="233"/>
                  <a:pt x="311" y="233"/>
                </a:cubicBezTo>
                <a:cubicBezTo>
                  <a:pt x="355" y="233"/>
                  <a:pt x="390" y="269"/>
                  <a:pt x="390" y="312"/>
                </a:cubicBezTo>
                <a:cubicBezTo>
                  <a:pt x="390" y="356"/>
                  <a:pt x="355" y="391"/>
                  <a:pt x="311" y="391"/>
                </a:cubicBezTo>
                <a:cubicBezTo>
                  <a:pt x="268" y="391"/>
                  <a:pt x="232" y="356"/>
                  <a:pt x="232" y="312"/>
                </a:cubicBezTo>
                <a:moveTo>
                  <a:pt x="126" y="624"/>
                </a:moveTo>
                <a:lnTo>
                  <a:pt x="1491" y="624"/>
                </a:lnTo>
                <a:lnTo>
                  <a:pt x="1491" y="1492"/>
                </a:lnTo>
                <a:lnTo>
                  <a:pt x="126" y="1492"/>
                </a:lnTo>
                <a:lnTo>
                  <a:pt x="126" y="624"/>
                </a:lnTo>
                <a:moveTo>
                  <a:pt x="1491" y="498"/>
                </a:moveTo>
                <a:lnTo>
                  <a:pt x="126" y="498"/>
                </a:lnTo>
                <a:lnTo>
                  <a:pt x="126" y="127"/>
                </a:lnTo>
                <a:lnTo>
                  <a:pt x="1491" y="127"/>
                </a:lnTo>
                <a:lnTo>
                  <a:pt x="1491" y="498"/>
                </a:lnTo>
                <a:moveTo>
                  <a:pt x="1555" y="0"/>
                </a:moveTo>
                <a:lnTo>
                  <a:pt x="63" y="0"/>
                </a:lnTo>
                <a:cubicBezTo>
                  <a:pt x="28" y="0"/>
                  <a:pt x="0" y="29"/>
                  <a:pt x="0" y="64"/>
                </a:cubicBezTo>
                <a:lnTo>
                  <a:pt x="0" y="1555"/>
                </a:lnTo>
                <a:cubicBezTo>
                  <a:pt x="0" y="1590"/>
                  <a:pt x="28" y="1619"/>
                  <a:pt x="63" y="1619"/>
                </a:cubicBezTo>
                <a:lnTo>
                  <a:pt x="1555" y="1619"/>
                </a:lnTo>
                <a:cubicBezTo>
                  <a:pt x="1589" y="1619"/>
                  <a:pt x="1618" y="1590"/>
                  <a:pt x="1618" y="1555"/>
                </a:cubicBezTo>
                <a:lnTo>
                  <a:pt x="1618" y="64"/>
                </a:lnTo>
                <a:cubicBezTo>
                  <a:pt x="1618" y="29"/>
                  <a:pt x="1589"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5" name="Google Shape;645;p49"/>
          <p:cNvSpPr/>
          <p:nvPr/>
        </p:nvSpPr>
        <p:spPr>
          <a:xfrm>
            <a:off x="1902233" y="1543489"/>
            <a:ext cx="382412" cy="382176"/>
          </a:xfrm>
          <a:custGeom>
            <a:avLst/>
            <a:gdLst/>
            <a:ahLst/>
            <a:cxnLst/>
            <a:rect l="l" t="t" r="r" b="b"/>
            <a:pathLst>
              <a:path w="1619" h="1618" extrusionOk="0">
                <a:moveTo>
                  <a:pt x="249" y="623"/>
                </a:moveTo>
                <a:cubicBezTo>
                  <a:pt x="249" y="588"/>
                  <a:pt x="277" y="560"/>
                  <a:pt x="312" y="560"/>
                </a:cubicBezTo>
                <a:lnTo>
                  <a:pt x="1058" y="560"/>
                </a:lnTo>
                <a:cubicBezTo>
                  <a:pt x="1093" y="560"/>
                  <a:pt x="1121" y="588"/>
                  <a:pt x="1121" y="623"/>
                </a:cubicBezTo>
                <a:cubicBezTo>
                  <a:pt x="1121" y="658"/>
                  <a:pt x="1093" y="686"/>
                  <a:pt x="1058" y="686"/>
                </a:cubicBezTo>
                <a:lnTo>
                  <a:pt x="312" y="686"/>
                </a:lnTo>
                <a:cubicBezTo>
                  <a:pt x="277" y="686"/>
                  <a:pt x="249" y="658"/>
                  <a:pt x="249" y="623"/>
                </a:cubicBezTo>
                <a:moveTo>
                  <a:pt x="249" y="374"/>
                </a:moveTo>
                <a:cubicBezTo>
                  <a:pt x="249" y="339"/>
                  <a:pt x="277" y="311"/>
                  <a:pt x="312" y="311"/>
                </a:cubicBezTo>
                <a:lnTo>
                  <a:pt x="1307" y="311"/>
                </a:lnTo>
                <a:cubicBezTo>
                  <a:pt x="1342" y="311"/>
                  <a:pt x="1370" y="339"/>
                  <a:pt x="1370" y="374"/>
                </a:cubicBezTo>
                <a:cubicBezTo>
                  <a:pt x="1370" y="409"/>
                  <a:pt x="1342" y="437"/>
                  <a:pt x="1307" y="437"/>
                </a:cubicBezTo>
                <a:lnTo>
                  <a:pt x="312" y="437"/>
                </a:lnTo>
                <a:cubicBezTo>
                  <a:pt x="277" y="437"/>
                  <a:pt x="249" y="409"/>
                  <a:pt x="249" y="374"/>
                </a:cubicBezTo>
                <a:moveTo>
                  <a:pt x="1431" y="1119"/>
                </a:moveTo>
                <a:lnTo>
                  <a:pt x="188" y="1119"/>
                </a:lnTo>
                <a:cubicBezTo>
                  <a:pt x="154" y="1119"/>
                  <a:pt x="127" y="1092"/>
                  <a:pt x="127" y="1058"/>
                </a:cubicBezTo>
                <a:lnTo>
                  <a:pt x="127" y="997"/>
                </a:lnTo>
                <a:lnTo>
                  <a:pt x="1492" y="997"/>
                </a:lnTo>
                <a:lnTo>
                  <a:pt x="1492" y="1058"/>
                </a:lnTo>
                <a:cubicBezTo>
                  <a:pt x="1492" y="1092"/>
                  <a:pt x="1465" y="1119"/>
                  <a:pt x="1431" y="1119"/>
                </a:cubicBezTo>
                <a:moveTo>
                  <a:pt x="1033" y="1492"/>
                </a:moveTo>
                <a:lnTo>
                  <a:pt x="586" y="1492"/>
                </a:lnTo>
                <a:lnTo>
                  <a:pt x="669" y="1245"/>
                </a:lnTo>
                <a:lnTo>
                  <a:pt x="950" y="1245"/>
                </a:lnTo>
                <a:lnTo>
                  <a:pt x="1033" y="1492"/>
                </a:lnTo>
                <a:moveTo>
                  <a:pt x="188" y="127"/>
                </a:moveTo>
                <a:lnTo>
                  <a:pt x="1431" y="127"/>
                </a:lnTo>
                <a:cubicBezTo>
                  <a:pt x="1465" y="127"/>
                  <a:pt x="1492" y="154"/>
                  <a:pt x="1492" y="188"/>
                </a:cubicBezTo>
                <a:lnTo>
                  <a:pt x="1492" y="870"/>
                </a:lnTo>
                <a:lnTo>
                  <a:pt x="127" y="870"/>
                </a:lnTo>
                <a:lnTo>
                  <a:pt x="127" y="188"/>
                </a:lnTo>
                <a:cubicBezTo>
                  <a:pt x="127" y="154"/>
                  <a:pt x="154" y="127"/>
                  <a:pt x="188" y="127"/>
                </a:cubicBezTo>
                <a:moveTo>
                  <a:pt x="1431" y="0"/>
                </a:moveTo>
                <a:lnTo>
                  <a:pt x="188" y="0"/>
                </a:lnTo>
                <a:cubicBezTo>
                  <a:pt x="85" y="0"/>
                  <a:pt x="0" y="84"/>
                  <a:pt x="0" y="188"/>
                </a:cubicBezTo>
                <a:lnTo>
                  <a:pt x="0" y="1058"/>
                </a:lnTo>
                <a:cubicBezTo>
                  <a:pt x="0" y="1161"/>
                  <a:pt x="85" y="1245"/>
                  <a:pt x="188" y="1245"/>
                </a:cubicBezTo>
                <a:lnTo>
                  <a:pt x="535" y="1245"/>
                </a:lnTo>
                <a:lnTo>
                  <a:pt x="453" y="1492"/>
                </a:lnTo>
                <a:lnTo>
                  <a:pt x="312" y="1492"/>
                </a:lnTo>
                <a:cubicBezTo>
                  <a:pt x="277" y="1492"/>
                  <a:pt x="249" y="1520"/>
                  <a:pt x="249" y="1555"/>
                </a:cubicBezTo>
                <a:cubicBezTo>
                  <a:pt x="249" y="1590"/>
                  <a:pt x="277" y="1618"/>
                  <a:pt x="312" y="1618"/>
                </a:cubicBezTo>
                <a:lnTo>
                  <a:pt x="1307" y="1618"/>
                </a:lnTo>
                <a:cubicBezTo>
                  <a:pt x="1342" y="1618"/>
                  <a:pt x="1370" y="1590"/>
                  <a:pt x="1370" y="1555"/>
                </a:cubicBezTo>
                <a:cubicBezTo>
                  <a:pt x="1370" y="1520"/>
                  <a:pt x="1342" y="1492"/>
                  <a:pt x="1307" y="1492"/>
                </a:cubicBezTo>
                <a:lnTo>
                  <a:pt x="1166" y="1492"/>
                </a:lnTo>
                <a:lnTo>
                  <a:pt x="1084" y="1245"/>
                </a:lnTo>
                <a:lnTo>
                  <a:pt x="1431" y="1245"/>
                </a:lnTo>
                <a:cubicBezTo>
                  <a:pt x="1535" y="1245"/>
                  <a:pt x="1619" y="1161"/>
                  <a:pt x="1619" y="1058"/>
                </a:cubicBezTo>
                <a:lnTo>
                  <a:pt x="1619" y="188"/>
                </a:lnTo>
                <a:cubicBezTo>
                  <a:pt x="1619" y="84"/>
                  <a:pt x="1535" y="0"/>
                  <a:pt x="143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6" name="Google Shape;646;p49"/>
          <p:cNvSpPr/>
          <p:nvPr/>
        </p:nvSpPr>
        <p:spPr>
          <a:xfrm>
            <a:off x="2619470" y="1543489"/>
            <a:ext cx="382176" cy="382176"/>
          </a:xfrm>
          <a:custGeom>
            <a:avLst/>
            <a:gdLst/>
            <a:ahLst/>
            <a:cxnLst/>
            <a:rect l="l" t="t" r="r" b="b"/>
            <a:pathLst>
              <a:path w="1618" h="1618" extrusionOk="0">
                <a:moveTo>
                  <a:pt x="1306" y="1119"/>
                </a:moveTo>
                <a:cubicBezTo>
                  <a:pt x="1271" y="1119"/>
                  <a:pt x="1243" y="1147"/>
                  <a:pt x="1243" y="1182"/>
                </a:cubicBezTo>
                <a:lnTo>
                  <a:pt x="1243" y="1431"/>
                </a:lnTo>
                <a:cubicBezTo>
                  <a:pt x="1243" y="1464"/>
                  <a:pt x="1216" y="1492"/>
                  <a:pt x="1182" y="1492"/>
                </a:cubicBezTo>
                <a:lnTo>
                  <a:pt x="990" y="1492"/>
                </a:lnTo>
                <a:cubicBezTo>
                  <a:pt x="961" y="1350"/>
                  <a:pt x="835" y="1243"/>
                  <a:pt x="685" y="1243"/>
                </a:cubicBezTo>
                <a:cubicBezTo>
                  <a:pt x="534" y="1243"/>
                  <a:pt x="409" y="1350"/>
                  <a:pt x="379" y="1492"/>
                </a:cubicBezTo>
                <a:lnTo>
                  <a:pt x="187" y="1492"/>
                </a:lnTo>
                <a:cubicBezTo>
                  <a:pt x="154" y="1492"/>
                  <a:pt x="126" y="1464"/>
                  <a:pt x="126" y="1431"/>
                </a:cubicBezTo>
                <a:lnTo>
                  <a:pt x="126" y="1239"/>
                </a:lnTo>
                <a:cubicBezTo>
                  <a:pt x="268" y="1209"/>
                  <a:pt x="375" y="1084"/>
                  <a:pt x="375" y="933"/>
                </a:cubicBezTo>
                <a:cubicBezTo>
                  <a:pt x="375" y="783"/>
                  <a:pt x="268" y="657"/>
                  <a:pt x="126" y="628"/>
                </a:cubicBezTo>
                <a:lnTo>
                  <a:pt x="126" y="436"/>
                </a:lnTo>
                <a:cubicBezTo>
                  <a:pt x="126" y="402"/>
                  <a:pt x="154" y="375"/>
                  <a:pt x="187" y="375"/>
                </a:cubicBezTo>
                <a:lnTo>
                  <a:pt x="436" y="375"/>
                </a:lnTo>
                <a:cubicBezTo>
                  <a:pt x="471" y="375"/>
                  <a:pt x="499" y="347"/>
                  <a:pt x="499" y="312"/>
                </a:cubicBezTo>
                <a:cubicBezTo>
                  <a:pt x="499" y="209"/>
                  <a:pt x="582" y="126"/>
                  <a:pt x="685" y="126"/>
                </a:cubicBezTo>
                <a:cubicBezTo>
                  <a:pt x="787" y="126"/>
                  <a:pt x="870" y="209"/>
                  <a:pt x="870" y="312"/>
                </a:cubicBezTo>
                <a:cubicBezTo>
                  <a:pt x="870" y="347"/>
                  <a:pt x="898" y="375"/>
                  <a:pt x="933" y="375"/>
                </a:cubicBezTo>
                <a:lnTo>
                  <a:pt x="1182" y="375"/>
                </a:lnTo>
                <a:cubicBezTo>
                  <a:pt x="1216" y="375"/>
                  <a:pt x="1243" y="402"/>
                  <a:pt x="1243" y="436"/>
                </a:cubicBezTo>
                <a:lnTo>
                  <a:pt x="1243" y="685"/>
                </a:lnTo>
                <a:cubicBezTo>
                  <a:pt x="1243" y="720"/>
                  <a:pt x="1271" y="748"/>
                  <a:pt x="1306" y="748"/>
                </a:cubicBezTo>
                <a:cubicBezTo>
                  <a:pt x="1408" y="748"/>
                  <a:pt x="1492" y="831"/>
                  <a:pt x="1492" y="933"/>
                </a:cubicBezTo>
                <a:cubicBezTo>
                  <a:pt x="1492" y="1036"/>
                  <a:pt x="1408" y="1119"/>
                  <a:pt x="1306" y="1119"/>
                </a:cubicBezTo>
                <a:moveTo>
                  <a:pt x="1369" y="628"/>
                </a:moveTo>
                <a:lnTo>
                  <a:pt x="1369" y="436"/>
                </a:lnTo>
                <a:cubicBezTo>
                  <a:pt x="1369" y="333"/>
                  <a:pt x="1285" y="248"/>
                  <a:pt x="1182" y="248"/>
                </a:cubicBezTo>
                <a:lnTo>
                  <a:pt x="990" y="248"/>
                </a:lnTo>
                <a:cubicBezTo>
                  <a:pt x="961" y="107"/>
                  <a:pt x="835" y="0"/>
                  <a:pt x="685" y="0"/>
                </a:cubicBezTo>
                <a:cubicBezTo>
                  <a:pt x="534" y="0"/>
                  <a:pt x="409" y="107"/>
                  <a:pt x="379" y="248"/>
                </a:cubicBezTo>
                <a:lnTo>
                  <a:pt x="187" y="248"/>
                </a:lnTo>
                <a:cubicBezTo>
                  <a:pt x="84" y="248"/>
                  <a:pt x="0" y="333"/>
                  <a:pt x="0" y="436"/>
                </a:cubicBezTo>
                <a:lnTo>
                  <a:pt x="0" y="685"/>
                </a:lnTo>
                <a:cubicBezTo>
                  <a:pt x="0" y="720"/>
                  <a:pt x="28" y="748"/>
                  <a:pt x="63" y="748"/>
                </a:cubicBezTo>
                <a:cubicBezTo>
                  <a:pt x="165" y="748"/>
                  <a:pt x="248" y="831"/>
                  <a:pt x="248" y="933"/>
                </a:cubicBezTo>
                <a:cubicBezTo>
                  <a:pt x="248" y="1036"/>
                  <a:pt x="165" y="1119"/>
                  <a:pt x="63" y="1119"/>
                </a:cubicBezTo>
                <a:cubicBezTo>
                  <a:pt x="28" y="1119"/>
                  <a:pt x="0" y="1147"/>
                  <a:pt x="0" y="1182"/>
                </a:cubicBezTo>
                <a:lnTo>
                  <a:pt x="0" y="1431"/>
                </a:lnTo>
                <a:cubicBezTo>
                  <a:pt x="0" y="1534"/>
                  <a:pt x="84" y="1618"/>
                  <a:pt x="187" y="1618"/>
                </a:cubicBezTo>
                <a:lnTo>
                  <a:pt x="436" y="1618"/>
                </a:lnTo>
                <a:cubicBezTo>
                  <a:pt x="471" y="1618"/>
                  <a:pt x="499" y="1590"/>
                  <a:pt x="499" y="1555"/>
                </a:cubicBezTo>
                <a:cubicBezTo>
                  <a:pt x="499" y="1453"/>
                  <a:pt x="582" y="1369"/>
                  <a:pt x="685" y="1369"/>
                </a:cubicBezTo>
                <a:cubicBezTo>
                  <a:pt x="787" y="1369"/>
                  <a:pt x="870" y="1453"/>
                  <a:pt x="870" y="1555"/>
                </a:cubicBezTo>
                <a:cubicBezTo>
                  <a:pt x="870" y="1590"/>
                  <a:pt x="898" y="1618"/>
                  <a:pt x="933" y="1618"/>
                </a:cubicBezTo>
                <a:lnTo>
                  <a:pt x="1182" y="1618"/>
                </a:lnTo>
                <a:cubicBezTo>
                  <a:pt x="1285" y="1618"/>
                  <a:pt x="1369" y="1534"/>
                  <a:pt x="1369" y="1431"/>
                </a:cubicBezTo>
                <a:lnTo>
                  <a:pt x="1369" y="1239"/>
                </a:lnTo>
                <a:cubicBezTo>
                  <a:pt x="1511" y="1209"/>
                  <a:pt x="1618" y="1084"/>
                  <a:pt x="1618" y="933"/>
                </a:cubicBezTo>
                <a:cubicBezTo>
                  <a:pt x="1618" y="783"/>
                  <a:pt x="1511" y="657"/>
                  <a:pt x="1369" y="6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7" name="Google Shape;647;p49"/>
          <p:cNvSpPr/>
          <p:nvPr/>
        </p:nvSpPr>
        <p:spPr>
          <a:xfrm>
            <a:off x="3334306" y="1543489"/>
            <a:ext cx="382176" cy="382176"/>
          </a:xfrm>
          <a:custGeom>
            <a:avLst/>
            <a:gdLst/>
            <a:ahLst/>
            <a:cxnLst/>
            <a:rect l="l" t="t" r="r" b="b"/>
            <a:pathLst>
              <a:path w="1618" h="1618" extrusionOk="0">
                <a:moveTo>
                  <a:pt x="809" y="1491"/>
                </a:moveTo>
                <a:cubicBezTo>
                  <a:pt x="638" y="1491"/>
                  <a:pt x="499" y="1352"/>
                  <a:pt x="499" y="1182"/>
                </a:cubicBezTo>
                <a:lnTo>
                  <a:pt x="499" y="684"/>
                </a:lnTo>
                <a:lnTo>
                  <a:pt x="499" y="684"/>
                </a:lnTo>
                <a:lnTo>
                  <a:pt x="499" y="684"/>
                </a:lnTo>
                <a:cubicBezTo>
                  <a:pt x="499" y="513"/>
                  <a:pt x="638" y="375"/>
                  <a:pt x="809" y="375"/>
                </a:cubicBezTo>
                <a:cubicBezTo>
                  <a:pt x="980" y="375"/>
                  <a:pt x="1118" y="513"/>
                  <a:pt x="1119" y="684"/>
                </a:cubicBezTo>
                <a:lnTo>
                  <a:pt x="1119" y="684"/>
                </a:lnTo>
                <a:lnTo>
                  <a:pt x="1119" y="684"/>
                </a:lnTo>
                <a:lnTo>
                  <a:pt x="1119" y="1182"/>
                </a:lnTo>
                <a:lnTo>
                  <a:pt x="1119" y="1182"/>
                </a:lnTo>
                <a:lnTo>
                  <a:pt x="1119" y="1182"/>
                </a:lnTo>
                <a:cubicBezTo>
                  <a:pt x="1118" y="1353"/>
                  <a:pt x="980" y="1491"/>
                  <a:pt x="809" y="1491"/>
                </a:cubicBezTo>
                <a:moveTo>
                  <a:pt x="1590" y="1005"/>
                </a:moveTo>
                <a:lnTo>
                  <a:pt x="1403" y="880"/>
                </a:lnTo>
                <a:cubicBezTo>
                  <a:pt x="1393" y="873"/>
                  <a:pt x="1381" y="870"/>
                  <a:pt x="1368" y="870"/>
                </a:cubicBezTo>
                <a:lnTo>
                  <a:pt x="1245" y="870"/>
                </a:lnTo>
                <a:lnTo>
                  <a:pt x="1245" y="718"/>
                </a:lnTo>
                <a:lnTo>
                  <a:pt x="1403" y="613"/>
                </a:lnTo>
                <a:cubicBezTo>
                  <a:pt x="1421" y="601"/>
                  <a:pt x="1432" y="581"/>
                  <a:pt x="1432" y="560"/>
                </a:cubicBezTo>
                <a:lnTo>
                  <a:pt x="1432" y="311"/>
                </a:lnTo>
                <a:cubicBezTo>
                  <a:pt x="1432" y="276"/>
                  <a:pt x="1403" y="248"/>
                  <a:pt x="1368" y="248"/>
                </a:cubicBezTo>
                <a:cubicBezTo>
                  <a:pt x="1333" y="248"/>
                  <a:pt x="1305" y="276"/>
                  <a:pt x="1305" y="311"/>
                </a:cubicBezTo>
                <a:lnTo>
                  <a:pt x="1305" y="526"/>
                </a:lnTo>
                <a:lnTo>
                  <a:pt x="1231" y="575"/>
                </a:lnTo>
                <a:cubicBezTo>
                  <a:pt x="1201" y="457"/>
                  <a:pt x="1122" y="358"/>
                  <a:pt x="1017" y="301"/>
                </a:cubicBezTo>
                <a:lnTo>
                  <a:pt x="1115" y="89"/>
                </a:lnTo>
                <a:cubicBezTo>
                  <a:pt x="1130" y="57"/>
                  <a:pt x="1116" y="20"/>
                  <a:pt x="1084" y="5"/>
                </a:cubicBezTo>
                <a:cubicBezTo>
                  <a:pt x="1052" y="-8"/>
                  <a:pt x="1015" y="5"/>
                  <a:pt x="1000" y="36"/>
                </a:cubicBezTo>
                <a:lnTo>
                  <a:pt x="898" y="257"/>
                </a:lnTo>
                <a:cubicBezTo>
                  <a:pt x="839" y="245"/>
                  <a:pt x="778" y="245"/>
                  <a:pt x="720" y="257"/>
                </a:cubicBezTo>
                <a:lnTo>
                  <a:pt x="618" y="36"/>
                </a:lnTo>
                <a:cubicBezTo>
                  <a:pt x="603" y="5"/>
                  <a:pt x="566" y="-8"/>
                  <a:pt x="534" y="5"/>
                </a:cubicBezTo>
                <a:cubicBezTo>
                  <a:pt x="502" y="20"/>
                  <a:pt x="488" y="57"/>
                  <a:pt x="503" y="89"/>
                </a:cubicBezTo>
                <a:lnTo>
                  <a:pt x="601" y="301"/>
                </a:lnTo>
                <a:cubicBezTo>
                  <a:pt x="496" y="358"/>
                  <a:pt x="417" y="457"/>
                  <a:pt x="387" y="575"/>
                </a:cubicBezTo>
                <a:lnTo>
                  <a:pt x="313" y="526"/>
                </a:lnTo>
                <a:lnTo>
                  <a:pt x="313" y="315"/>
                </a:lnTo>
                <a:cubicBezTo>
                  <a:pt x="313" y="280"/>
                  <a:pt x="284" y="252"/>
                  <a:pt x="249" y="252"/>
                </a:cubicBezTo>
                <a:cubicBezTo>
                  <a:pt x="215" y="252"/>
                  <a:pt x="186" y="280"/>
                  <a:pt x="186" y="315"/>
                </a:cubicBezTo>
                <a:lnTo>
                  <a:pt x="186" y="560"/>
                </a:lnTo>
                <a:cubicBezTo>
                  <a:pt x="186" y="581"/>
                  <a:pt x="197" y="601"/>
                  <a:pt x="214" y="613"/>
                </a:cubicBezTo>
                <a:lnTo>
                  <a:pt x="373" y="718"/>
                </a:lnTo>
                <a:lnTo>
                  <a:pt x="373" y="870"/>
                </a:lnTo>
                <a:cubicBezTo>
                  <a:pt x="257" y="873"/>
                  <a:pt x="241" y="863"/>
                  <a:pt x="214" y="880"/>
                </a:cubicBezTo>
                <a:lnTo>
                  <a:pt x="28" y="1005"/>
                </a:lnTo>
                <a:cubicBezTo>
                  <a:pt x="-1" y="1024"/>
                  <a:pt x="-9" y="1063"/>
                  <a:pt x="10" y="1092"/>
                </a:cubicBezTo>
                <a:cubicBezTo>
                  <a:pt x="30" y="1121"/>
                  <a:pt x="69" y="1129"/>
                  <a:pt x="98" y="1110"/>
                </a:cubicBezTo>
                <a:lnTo>
                  <a:pt x="269" y="996"/>
                </a:lnTo>
                <a:lnTo>
                  <a:pt x="373" y="996"/>
                </a:lnTo>
                <a:lnTo>
                  <a:pt x="373" y="1147"/>
                </a:lnTo>
                <a:lnTo>
                  <a:pt x="215" y="1249"/>
                </a:lnTo>
                <a:cubicBezTo>
                  <a:pt x="197" y="1261"/>
                  <a:pt x="186" y="1281"/>
                  <a:pt x="186" y="1302"/>
                </a:cubicBezTo>
                <a:lnTo>
                  <a:pt x="186" y="1555"/>
                </a:lnTo>
                <a:cubicBezTo>
                  <a:pt x="186" y="1589"/>
                  <a:pt x="215" y="1618"/>
                  <a:pt x="249" y="1618"/>
                </a:cubicBezTo>
                <a:cubicBezTo>
                  <a:pt x="284" y="1618"/>
                  <a:pt x="313" y="1589"/>
                  <a:pt x="313" y="1555"/>
                </a:cubicBezTo>
                <a:lnTo>
                  <a:pt x="313" y="1336"/>
                </a:lnTo>
                <a:lnTo>
                  <a:pt x="386" y="1289"/>
                </a:lnTo>
                <a:cubicBezTo>
                  <a:pt x="434" y="1478"/>
                  <a:pt x="605" y="1618"/>
                  <a:pt x="809" y="1618"/>
                </a:cubicBezTo>
                <a:cubicBezTo>
                  <a:pt x="1012" y="1618"/>
                  <a:pt x="1183" y="1478"/>
                  <a:pt x="1231" y="1291"/>
                </a:cubicBezTo>
                <a:lnTo>
                  <a:pt x="1305" y="1340"/>
                </a:lnTo>
                <a:lnTo>
                  <a:pt x="1305" y="1555"/>
                </a:lnTo>
                <a:cubicBezTo>
                  <a:pt x="1305" y="1589"/>
                  <a:pt x="1333" y="1618"/>
                  <a:pt x="1368" y="1618"/>
                </a:cubicBezTo>
                <a:cubicBezTo>
                  <a:pt x="1403" y="1618"/>
                  <a:pt x="1432" y="1589"/>
                  <a:pt x="1432" y="1555"/>
                </a:cubicBezTo>
                <a:lnTo>
                  <a:pt x="1432" y="1306"/>
                </a:lnTo>
                <a:cubicBezTo>
                  <a:pt x="1432" y="1285"/>
                  <a:pt x="1421" y="1265"/>
                  <a:pt x="1403" y="1253"/>
                </a:cubicBezTo>
                <a:lnTo>
                  <a:pt x="1245" y="1148"/>
                </a:lnTo>
                <a:lnTo>
                  <a:pt x="1245" y="996"/>
                </a:lnTo>
                <a:lnTo>
                  <a:pt x="1349" y="996"/>
                </a:lnTo>
                <a:lnTo>
                  <a:pt x="1520" y="1110"/>
                </a:lnTo>
                <a:cubicBezTo>
                  <a:pt x="1549" y="1129"/>
                  <a:pt x="1588" y="1121"/>
                  <a:pt x="1607" y="1092"/>
                </a:cubicBezTo>
                <a:cubicBezTo>
                  <a:pt x="1627" y="1063"/>
                  <a:pt x="1619" y="1024"/>
                  <a:pt x="1590" y="100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8" name="Google Shape;648;p49"/>
          <p:cNvSpPr/>
          <p:nvPr/>
        </p:nvSpPr>
        <p:spPr>
          <a:xfrm>
            <a:off x="4047062" y="1543961"/>
            <a:ext cx="380286" cy="381231"/>
          </a:xfrm>
          <a:custGeom>
            <a:avLst/>
            <a:gdLst/>
            <a:ahLst/>
            <a:cxnLst/>
            <a:rect l="l" t="t" r="r" b="b"/>
            <a:pathLst>
              <a:path w="1610" h="1614" extrusionOk="0">
                <a:moveTo>
                  <a:pt x="868" y="1181"/>
                </a:moveTo>
                <a:lnTo>
                  <a:pt x="868" y="1305"/>
                </a:lnTo>
                <a:cubicBezTo>
                  <a:pt x="868" y="1340"/>
                  <a:pt x="840" y="1368"/>
                  <a:pt x="805" y="1368"/>
                </a:cubicBezTo>
                <a:cubicBezTo>
                  <a:pt x="770" y="1368"/>
                  <a:pt x="742" y="1340"/>
                  <a:pt x="742" y="1305"/>
                </a:cubicBezTo>
                <a:lnTo>
                  <a:pt x="742" y="1181"/>
                </a:lnTo>
                <a:cubicBezTo>
                  <a:pt x="742" y="1146"/>
                  <a:pt x="770" y="1118"/>
                  <a:pt x="805" y="1118"/>
                </a:cubicBezTo>
                <a:cubicBezTo>
                  <a:pt x="840" y="1118"/>
                  <a:pt x="868" y="1146"/>
                  <a:pt x="868" y="1181"/>
                </a:cubicBezTo>
                <a:moveTo>
                  <a:pt x="868" y="435"/>
                </a:moveTo>
                <a:lnTo>
                  <a:pt x="868" y="932"/>
                </a:lnTo>
                <a:cubicBezTo>
                  <a:pt x="868" y="967"/>
                  <a:pt x="840" y="995"/>
                  <a:pt x="805" y="995"/>
                </a:cubicBezTo>
                <a:cubicBezTo>
                  <a:pt x="770" y="995"/>
                  <a:pt x="742" y="967"/>
                  <a:pt x="742" y="932"/>
                </a:cubicBezTo>
                <a:lnTo>
                  <a:pt x="742" y="435"/>
                </a:lnTo>
                <a:cubicBezTo>
                  <a:pt x="742" y="400"/>
                  <a:pt x="770" y="372"/>
                  <a:pt x="805" y="372"/>
                </a:cubicBezTo>
                <a:cubicBezTo>
                  <a:pt x="840" y="372"/>
                  <a:pt x="868" y="400"/>
                  <a:pt x="868" y="435"/>
                </a:cubicBezTo>
                <a:moveTo>
                  <a:pt x="1248" y="1488"/>
                </a:moveTo>
                <a:lnTo>
                  <a:pt x="362" y="1488"/>
                </a:lnTo>
                <a:cubicBezTo>
                  <a:pt x="183" y="1488"/>
                  <a:pt x="70" y="1294"/>
                  <a:pt x="157" y="1139"/>
                </a:cubicBezTo>
                <a:lnTo>
                  <a:pt x="676" y="202"/>
                </a:lnTo>
                <a:cubicBezTo>
                  <a:pt x="732" y="100"/>
                  <a:pt x="878" y="100"/>
                  <a:pt x="934" y="202"/>
                </a:cubicBezTo>
                <a:lnTo>
                  <a:pt x="1454" y="1139"/>
                </a:lnTo>
                <a:cubicBezTo>
                  <a:pt x="1540" y="1294"/>
                  <a:pt x="1428" y="1488"/>
                  <a:pt x="1248" y="1488"/>
                </a:cubicBezTo>
                <a:moveTo>
                  <a:pt x="1564" y="1078"/>
                </a:moveTo>
                <a:lnTo>
                  <a:pt x="1045" y="140"/>
                </a:lnTo>
                <a:cubicBezTo>
                  <a:pt x="941" y="-47"/>
                  <a:pt x="670" y="-47"/>
                  <a:pt x="565" y="140"/>
                </a:cubicBezTo>
                <a:lnTo>
                  <a:pt x="46" y="1078"/>
                </a:lnTo>
                <a:cubicBezTo>
                  <a:pt x="-87" y="1317"/>
                  <a:pt x="86" y="1614"/>
                  <a:pt x="362" y="1614"/>
                </a:cubicBezTo>
                <a:lnTo>
                  <a:pt x="1248" y="1614"/>
                </a:lnTo>
                <a:cubicBezTo>
                  <a:pt x="1526" y="1614"/>
                  <a:pt x="1696" y="1316"/>
                  <a:pt x="1564" y="107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9" name="Google Shape;649;p49"/>
          <p:cNvSpPr/>
          <p:nvPr/>
        </p:nvSpPr>
        <p:spPr>
          <a:xfrm>
            <a:off x="4740948" y="1543489"/>
            <a:ext cx="382176" cy="382176"/>
          </a:xfrm>
          <a:custGeom>
            <a:avLst/>
            <a:gdLst/>
            <a:ahLst/>
            <a:cxnLst/>
            <a:rect l="l" t="t" r="r" b="b"/>
            <a:pathLst>
              <a:path w="1618" h="1618" extrusionOk="0">
                <a:moveTo>
                  <a:pt x="126" y="747"/>
                </a:moveTo>
                <a:cubicBezTo>
                  <a:pt x="126" y="610"/>
                  <a:pt x="237" y="499"/>
                  <a:pt x="374" y="499"/>
                </a:cubicBezTo>
                <a:lnTo>
                  <a:pt x="436" y="499"/>
                </a:lnTo>
                <a:cubicBezTo>
                  <a:pt x="471" y="499"/>
                  <a:pt x="499" y="471"/>
                  <a:pt x="499" y="436"/>
                </a:cubicBezTo>
                <a:cubicBezTo>
                  <a:pt x="499" y="265"/>
                  <a:pt x="638" y="126"/>
                  <a:pt x="809" y="126"/>
                </a:cubicBezTo>
                <a:cubicBezTo>
                  <a:pt x="980" y="126"/>
                  <a:pt x="1119" y="265"/>
                  <a:pt x="1119" y="436"/>
                </a:cubicBezTo>
                <a:cubicBezTo>
                  <a:pt x="1119" y="471"/>
                  <a:pt x="1147" y="499"/>
                  <a:pt x="1182" y="499"/>
                </a:cubicBezTo>
                <a:lnTo>
                  <a:pt x="1244" y="499"/>
                </a:lnTo>
                <a:cubicBezTo>
                  <a:pt x="1380" y="499"/>
                  <a:pt x="1492" y="610"/>
                  <a:pt x="1492" y="747"/>
                </a:cubicBezTo>
                <a:cubicBezTo>
                  <a:pt x="1492" y="883"/>
                  <a:pt x="1380" y="994"/>
                  <a:pt x="1244" y="994"/>
                </a:cubicBezTo>
                <a:lnTo>
                  <a:pt x="374" y="994"/>
                </a:lnTo>
                <a:cubicBezTo>
                  <a:pt x="237" y="994"/>
                  <a:pt x="126" y="883"/>
                  <a:pt x="126" y="747"/>
                </a:cubicBezTo>
                <a:moveTo>
                  <a:pt x="809" y="1492"/>
                </a:moveTo>
                <a:cubicBezTo>
                  <a:pt x="775" y="1492"/>
                  <a:pt x="748" y="1464"/>
                  <a:pt x="748" y="1431"/>
                </a:cubicBezTo>
                <a:cubicBezTo>
                  <a:pt x="748" y="1397"/>
                  <a:pt x="775" y="1370"/>
                  <a:pt x="809" y="1370"/>
                </a:cubicBezTo>
                <a:cubicBezTo>
                  <a:pt x="843" y="1370"/>
                  <a:pt x="870" y="1397"/>
                  <a:pt x="870" y="1431"/>
                </a:cubicBezTo>
                <a:cubicBezTo>
                  <a:pt x="870" y="1464"/>
                  <a:pt x="843" y="1492"/>
                  <a:pt x="809" y="1492"/>
                </a:cubicBezTo>
                <a:moveTo>
                  <a:pt x="1244" y="1121"/>
                </a:moveTo>
                <a:cubicBezTo>
                  <a:pt x="1450" y="1121"/>
                  <a:pt x="1618" y="953"/>
                  <a:pt x="1618" y="747"/>
                </a:cubicBezTo>
                <a:cubicBezTo>
                  <a:pt x="1618" y="541"/>
                  <a:pt x="1450" y="373"/>
                  <a:pt x="1244" y="373"/>
                </a:cubicBezTo>
                <a:lnTo>
                  <a:pt x="1240" y="373"/>
                </a:lnTo>
                <a:cubicBezTo>
                  <a:pt x="1210" y="162"/>
                  <a:pt x="1028" y="0"/>
                  <a:pt x="809" y="0"/>
                </a:cubicBezTo>
                <a:cubicBezTo>
                  <a:pt x="590" y="0"/>
                  <a:pt x="408" y="162"/>
                  <a:pt x="377" y="373"/>
                </a:cubicBezTo>
                <a:lnTo>
                  <a:pt x="374" y="373"/>
                </a:lnTo>
                <a:cubicBezTo>
                  <a:pt x="167" y="373"/>
                  <a:pt x="0" y="541"/>
                  <a:pt x="0" y="747"/>
                </a:cubicBezTo>
                <a:cubicBezTo>
                  <a:pt x="0" y="953"/>
                  <a:pt x="167" y="1121"/>
                  <a:pt x="374" y="1121"/>
                </a:cubicBezTo>
                <a:lnTo>
                  <a:pt x="746" y="1121"/>
                </a:lnTo>
                <a:lnTo>
                  <a:pt x="746" y="1254"/>
                </a:lnTo>
                <a:cubicBezTo>
                  <a:pt x="693" y="1273"/>
                  <a:pt x="651" y="1315"/>
                  <a:pt x="632" y="1367"/>
                </a:cubicBezTo>
                <a:lnTo>
                  <a:pt x="312" y="1367"/>
                </a:lnTo>
                <a:cubicBezTo>
                  <a:pt x="277" y="1367"/>
                  <a:pt x="248" y="1396"/>
                  <a:pt x="248" y="1431"/>
                </a:cubicBezTo>
                <a:cubicBezTo>
                  <a:pt x="248" y="1466"/>
                  <a:pt x="277" y="1494"/>
                  <a:pt x="312" y="1494"/>
                </a:cubicBezTo>
                <a:lnTo>
                  <a:pt x="632" y="1494"/>
                </a:lnTo>
                <a:cubicBezTo>
                  <a:pt x="658" y="1566"/>
                  <a:pt x="728" y="1618"/>
                  <a:pt x="809" y="1618"/>
                </a:cubicBezTo>
                <a:cubicBezTo>
                  <a:pt x="890" y="1618"/>
                  <a:pt x="959" y="1566"/>
                  <a:pt x="985" y="1494"/>
                </a:cubicBezTo>
                <a:lnTo>
                  <a:pt x="1306" y="1494"/>
                </a:lnTo>
                <a:cubicBezTo>
                  <a:pt x="1341" y="1494"/>
                  <a:pt x="1369" y="1466"/>
                  <a:pt x="1369" y="1431"/>
                </a:cubicBezTo>
                <a:cubicBezTo>
                  <a:pt x="1369" y="1396"/>
                  <a:pt x="1341" y="1367"/>
                  <a:pt x="1306" y="1367"/>
                </a:cubicBezTo>
                <a:lnTo>
                  <a:pt x="985" y="1367"/>
                </a:lnTo>
                <a:cubicBezTo>
                  <a:pt x="966" y="1315"/>
                  <a:pt x="925" y="1273"/>
                  <a:pt x="872" y="1254"/>
                </a:cubicBezTo>
                <a:lnTo>
                  <a:pt x="872" y="1121"/>
                </a:lnTo>
                <a:lnTo>
                  <a:pt x="1244" y="112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50;p49"/>
          <p:cNvSpPr/>
          <p:nvPr/>
        </p:nvSpPr>
        <p:spPr>
          <a:xfrm>
            <a:off x="5440234" y="1543489"/>
            <a:ext cx="382176" cy="382176"/>
          </a:xfrm>
          <a:custGeom>
            <a:avLst/>
            <a:gdLst/>
            <a:ahLst/>
            <a:cxnLst/>
            <a:rect l="l" t="t" r="r" b="b"/>
            <a:pathLst>
              <a:path w="1618" h="1618" extrusionOk="0">
                <a:moveTo>
                  <a:pt x="1369" y="809"/>
                </a:moveTo>
                <a:cubicBezTo>
                  <a:pt x="1369" y="844"/>
                  <a:pt x="1341" y="872"/>
                  <a:pt x="1306" y="872"/>
                </a:cubicBezTo>
                <a:lnTo>
                  <a:pt x="685" y="872"/>
                </a:lnTo>
                <a:cubicBezTo>
                  <a:pt x="650" y="872"/>
                  <a:pt x="621" y="844"/>
                  <a:pt x="621" y="809"/>
                </a:cubicBezTo>
                <a:cubicBezTo>
                  <a:pt x="621" y="774"/>
                  <a:pt x="650" y="746"/>
                  <a:pt x="685" y="746"/>
                </a:cubicBezTo>
                <a:lnTo>
                  <a:pt x="1306" y="746"/>
                </a:lnTo>
                <a:cubicBezTo>
                  <a:pt x="1341" y="746"/>
                  <a:pt x="1369" y="774"/>
                  <a:pt x="1369" y="809"/>
                </a:cubicBezTo>
                <a:moveTo>
                  <a:pt x="499" y="809"/>
                </a:moveTo>
                <a:cubicBezTo>
                  <a:pt x="499" y="844"/>
                  <a:pt x="471" y="872"/>
                  <a:pt x="436" y="872"/>
                </a:cubicBezTo>
                <a:lnTo>
                  <a:pt x="312" y="872"/>
                </a:lnTo>
                <a:cubicBezTo>
                  <a:pt x="277" y="872"/>
                  <a:pt x="249" y="844"/>
                  <a:pt x="249" y="809"/>
                </a:cubicBezTo>
                <a:cubicBezTo>
                  <a:pt x="249" y="774"/>
                  <a:pt x="277" y="746"/>
                  <a:pt x="312" y="746"/>
                </a:cubicBezTo>
                <a:lnTo>
                  <a:pt x="436" y="746"/>
                </a:lnTo>
                <a:cubicBezTo>
                  <a:pt x="471" y="746"/>
                  <a:pt x="499" y="774"/>
                  <a:pt x="499" y="809"/>
                </a:cubicBezTo>
                <a:moveTo>
                  <a:pt x="621" y="312"/>
                </a:moveTo>
                <a:cubicBezTo>
                  <a:pt x="621" y="277"/>
                  <a:pt x="650" y="249"/>
                  <a:pt x="685" y="249"/>
                </a:cubicBezTo>
                <a:lnTo>
                  <a:pt x="1306" y="249"/>
                </a:lnTo>
                <a:cubicBezTo>
                  <a:pt x="1341" y="249"/>
                  <a:pt x="1369" y="277"/>
                  <a:pt x="1369" y="312"/>
                </a:cubicBezTo>
                <a:cubicBezTo>
                  <a:pt x="1369" y="347"/>
                  <a:pt x="1341" y="375"/>
                  <a:pt x="1306" y="375"/>
                </a:cubicBezTo>
                <a:lnTo>
                  <a:pt x="685" y="375"/>
                </a:lnTo>
                <a:cubicBezTo>
                  <a:pt x="650" y="375"/>
                  <a:pt x="621" y="347"/>
                  <a:pt x="621" y="312"/>
                </a:cubicBezTo>
                <a:moveTo>
                  <a:pt x="249" y="312"/>
                </a:moveTo>
                <a:cubicBezTo>
                  <a:pt x="249" y="277"/>
                  <a:pt x="277" y="249"/>
                  <a:pt x="312" y="249"/>
                </a:cubicBezTo>
                <a:lnTo>
                  <a:pt x="436" y="249"/>
                </a:lnTo>
                <a:cubicBezTo>
                  <a:pt x="471" y="249"/>
                  <a:pt x="499" y="277"/>
                  <a:pt x="499" y="312"/>
                </a:cubicBezTo>
                <a:cubicBezTo>
                  <a:pt x="499" y="347"/>
                  <a:pt x="471" y="375"/>
                  <a:pt x="436" y="375"/>
                </a:cubicBezTo>
                <a:lnTo>
                  <a:pt x="312" y="375"/>
                </a:lnTo>
                <a:cubicBezTo>
                  <a:pt x="277" y="375"/>
                  <a:pt x="249" y="347"/>
                  <a:pt x="249" y="312"/>
                </a:cubicBezTo>
                <a:moveTo>
                  <a:pt x="126" y="995"/>
                </a:moveTo>
                <a:lnTo>
                  <a:pt x="126" y="624"/>
                </a:lnTo>
                <a:lnTo>
                  <a:pt x="1492" y="624"/>
                </a:lnTo>
                <a:lnTo>
                  <a:pt x="1492" y="995"/>
                </a:lnTo>
                <a:lnTo>
                  <a:pt x="126" y="995"/>
                </a:lnTo>
                <a:moveTo>
                  <a:pt x="1492" y="497"/>
                </a:moveTo>
                <a:lnTo>
                  <a:pt x="126" y="497"/>
                </a:lnTo>
                <a:lnTo>
                  <a:pt x="126" y="127"/>
                </a:lnTo>
                <a:lnTo>
                  <a:pt x="1492" y="127"/>
                </a:lnTo>
                <a:lnTo>
                  <a:pt x="1492" y="497"/>
                </a:lnTo>
                <a:moveTo>
                  <a:pt x="809" y="1492"/>
                </a:moveTo>
                <a:cubicBezTo>
                  <a:pt x="775" y="1492"/>
                  <a:pt x="748" y="1465"/>
                  <a:pt x="748" y="1431"/>
                </a:cubicBezTo>
                <a:cubicBezTo>
                  <a:pt x="748" y="1397"/>
                  <a:pt x="775" y="1370"/>
                  <a:pt x="809" y="1370"/>
                </a:cubicBezTo>
                <a:cubicBezTo>
                  <a:pt x="843" y="1370"/>
                  <a:pt x="870" y="1397"/>
                  <a:pt x="870" y="1431"/>
                </a:cubicBezTo>
                <a:cubicBezTo>
                  <a:pt x="870" y="1465"/>
                  <a:pt x="843" y="1492"/>
                  <a:pt x="809" y="1492"/>
                </a:cubicBezTo>
                <a:moveTo>
                  <a:pt x="1555" y="0"/>
                </a:moveTo>
                <a:lnTo>
                  <a:pt x="63" y="0"/>
                </a:lnTo>
                <a:cubicBezTo>
                  <a:pt x="28" y="0"/>
                  <a:pt x="0" y="28"/>
                  <a:pt x="0" y="63"/>
                </a:cubicBezTo>
                <a:lnTo>
                  <a:pt x="0" y="1058"/>
                </a:lnTo>
                <a:cubicBezTo>
                  <a:pt x="0" y="1093"/>
                  <a:pt x="28" y="1121"/>
                  <a:pt x="63" y="1121"/>
                </a:cubicBezTo>
                <a:lnTo>
                  <a:pt x="746" y="1121"/>
                </a:lnTo>
                <a:lnTo>
                  <a:pt x="746" y="1254"/>
                </a:lnTo>
                <a:cubicBezTo>
                  <a:pt x="693" y="1273"/>
                  <a:pt x="651" y="1315"/>
                  <a:pt x="632" y="1368"/>
                </a:cubicBezTo>
                <a:lnTo>
                  <a:pt x="312" y="1368"/>
                </a:lnTo>
                <a:cubicBezTo>
                  <a:pt x="277" y="1368"/>
                  <a:pt x="249" y="1396"/>
                  <a:pt x="249" y="1431"/>
                </a:cubicBezTo>
                <a:cubicBezTo>
                  <a:pt x="249" y="1466"/>
                  <a:pt x="277" y="1494"/>
                  <a:pt x="312" y="1494"/>
                </a:cubicBezTo>
                <a:lnTo>
                  <a:pt x="632" y="1494"/>
                </a:lnTo>
                <a:cubicBezTo>
                  <a:pt x="658" y="1566"/>
                  <a:pt x="728" y="1618"/>
                  <a:pt x="809" y="1618"/>
                </a:cubicBezTo>
                <a:cubicBezTo>
                  <a:pt x="890" y="1618"/>
                  <a:pt x="960" y="1566"/>
                  <a:pt x="986" y="1494"/>
                </a:cubicBezTo>
                <a:lnTo>
                  <a:pt x="1306" y="1494"/>
                </a:lnTo>
                <a:cubicBezTo>
                  <a:pt x="1341" y="1494"/>
                  <a:pt x="1369" y="1466"/>
                  <a:pt x="1369" y="1431"/>
                </a:cubicBezTo>
                <a:cubicBezTo>
                  <a:pt x="1369" y="1396"/>
                  <a:pt x="1341" y="1368"/>
                  <a:pt x="1306" y="1368"/>
                </a:cubicBezTo>
                <a:lnTo>
                  <a:pt x="986" y="1368"/>
                </a:lnTo>
                <a:cubicBezTo>
                  <a:pt x="967" y="1315"/>
                  <a:pt x="925" y="1273"/>
                  <a:pt x="872" y="1254"/>
                </a:cubicBezTo>
                <a:lnTo>
                  <a:pt x="872" y="1121"/>
                </a:lnTo>
                <a:lnTo>
                  <a:pt x="1555" y="1121"/>
                </a:lnTo>
                <a:cubicBezTo>
                  <a:pt x="1590" y="1121"/>
                  <a:pt x="1618" y="1093"/>
                  <a:pt x="1618" y="1058"/>
                </a:cubicBezTo>
                <a:lnTo>
                  <a:pt x="1618" y="63"/>
                </a:lnTo>
                <a:cubicBezTo>
                  <a:pt x="1618"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51;p49"/>
          <p:cNvSpPr/>
          <p:nvPr/>
        </p:nvSpPr>
        <p:spPr>
          <a:xfrm>
            <a:off x="6157235" y="1543489"/>
            <a:ext cx="382176" cy="382176"/>
          </a:xfrm>
          <a:custGeom>
            <a:avLst/>
            <a:gdLst/>
            <a:ahLst/>
            <a:cxnLst/>
            <a:rect l="l" t="t" r="r" b="b"/>
            <a:pathLst>
              <a:path w="1618" h="1618" extrusionOk="0">
                <a:moveTo>
                  <a:pt x="1431" y="1491"/>
                </a:moveTo>
                <a:lnTo>
                  <a:pt x="1245" y="1491"/>
                </a:lnTo>
                <a:lnTo>
                  <a:pt x="1245" y="1307"/>
                </a:lnTo>
                <a:cubicBezTo>
                  <a:pt x="1245" y="1278"/>
                  <a:pt x="1226" y="1253"/>
                  <a:pt x="1198" y="1246"/>
                </a:cubicBezTo>
                <a:lnTo>
                  <a:pt x="994" y="1191"/>
                </a:lnTo>
                <a:lnTo>
                  <a:pt x="927" y="1029"/>
                </a:lnTo>
                <a:lnTo>
                  <a:pt x="1033" y="846"/>
                </a:lnTo>
                <a:cubicBezTo>
                  <a:pt x="1047" y="821"/>
                  <a:pt x="1043" y="790"/>
                  <a:pt x="1023" y="770"/>
                </a:cubicBezTo>
                <a:lnTo>
                  <a:pt x="848" y="595"/>
                </a:lnTo>
                <a:cubicBezTo>
                  <a:pt x="828" y="575"/>
                  <a:pt x="796" y="571"/>
                  <a:pt x="772" y="585"/>
                </a:cubicBezTo>
                <a:lnTo>
                  <a:pt x="588" y="691"/>
                </a:lnTo>
                <a:lnTo>
                  <a:pt x="427" y="624"/>
                </a:lnTo>
                <a:lnTo>
                  <a:pt x="372" y="419"/>
                </a:lnTo>
                <a:cubicBezTo>
                  <a:pt x="365" y="392"/>
                  <a:pt x="340" y="373"/>
                  <a:pt x="311" y="373"/>
                </a:cubicBezTo>
                <a:lnTo>
                  <a:pt x="126" y="373"/>
                </a:lnTo>
                <a:lnTo>
                  <a:pt x="126" y="187"/>
                </a:lnTo>
                <a:cubicBezTo>
                  <a:pt x="126" y="153"/>
                  <a:pt x="154" y="126"/>
                  <a:pt x="187" y="126"/>
                </a:cubicBezTo>
                <a:lnTo>
                  <a:pt x="764" y="126"/>
                </a:lnTo>
                <a:lnTo>
                  <a:pt x="703" y="195"/>
                </a:lnTo>
                <a:cubicBezTo>
                  <a:pt x="685" y="216"/>
                  <a:pt x="682" y="245"/>
                  <a:pt x="696" y="269"/>
                </a:cubicBezTo>
                <a:lnTo>
                  <a:pt x="817" y="478"/>
                </a:lnTo>
                <a:cubicBezTo>
                  <a:pt x="830" y="502"/>
                  <a:pt x="858" y="514"/>
                  <a:pt x="884" y="509"/>
                </a:cubicBezTo>
                <a:lnTo>
                  <a:pt x="1045" y="476"/>
                </a:lnTo>
                <a:lnTo>
                  <a:pt x="1204" y="568"/>
                </a:lnTo>
                <a:lnTo>
                  <a:pt x="1256" y="723"/>
                </a:lnTo>
                <a:cubicBezTo>
                  <a:pt x="1265" y="749"/>
                  <a:pt x="1289" y="766"/>
                  <a:pt x="1316" y="766"/>
                </a:cubicBezTo>
                <a:lnTo>
                  <a:pt x="1492" y="766"/>
                </a:lnTo>
                <a:lnTo>
                  <a:pt x="1492" y="1430"/>
                </a:lnTo>
                <a:cubicBezTo>
                  <a:pt x="1492" y="1464"/>
                  <a:pt x="1464" y="1491"/>
                  <a:pt x="1431" y="1491"/>
                </a:cubicBezTo>
                <a:moveTo>
                  <a:pt x="651" y="1491"/>
                </a:moveTo>
                <a:cubicBezTo>
                  <a:pt x="691" y="1186"/>
                  <a:pt x="430" y="927"/>
                  <a:pt x="126" y="967"/>
                </a:cubicBezTo>
                <a:lnTo>
                  <a:pt x="126" y="499"/>
                </a:lnTo>
                <a:lnTo>
                  <a:pt x="263" y="499"/>
                </a:lnTo>
                <a:lnTo>
                  <a:pt x="311" y="678"/>
                </a:lnTo>
                <a:cubicBezTo>
                  <a:pt x="313" y="700"/>
                  <a:pt x="328" y="720"/>
                  <a:pt x="349" y="728"/>
                </a:cubicBezTo>
                <a:lnTo>
                  <a:pt x="569" y="820"/>
                </a:lnTo>
                <a:cubicBezTo>
                  <a:pt x="591" y="829"/>
                  <a:pt x="615" y="825"/>
                  <a:pt x="632" y="811"/>
                </a:cubicBezTo>
                <a:lnTo>
                  <a:pt x="793" y="719"/>
                </a:lnTo>
                <a:lnTo>
                  <a:pt x="899" y="825"/>
                </a:lnTo>
                <a:lnTo>
                  <a:pt x="806" y="986"/>
                </a:lnTo>
                <a:cubicBezTo>
                  <a:pt x="793" y="1003"/>
                  <a:pt x="789" y="1027"/>
                  <a:pt x="798" y="1048"/>
                </a:cubicBezTo>
                <a:lnTo>
                  <a:pt x="889" y="1269"/>
                </a:lnTo>
                <a:cubicBezTo>
                  <a:pt x="898" y="1290"/>
                  <a:pt x="918" y="1304"/>
                  <a:pt x="939" y="1307"/>
                </a:cubicBezTo>
                <a:lnTo>
                  <a:pt x="1119" y="1355"/>
                </a:lnTo>
                <a:lnTo>
                  <a:pt x="1119" y="1491"/>
                </a:lnTo>
                <a:lnTo>
                  <a:pt x="651" y="1491"/>
                </a:lnTo>
                <a:moveTo>
                  <a:pt x="126" y="1430"/>
                </a:moveTo>
                <a:lnTo>
                  <a:pt x="126" y="1094"/>
                </a:lnTo>
                <a:cubicBezTo>
                  <a:pt x="360" y="1052"/>
                  <a:pt x="566" y="1256"/>
                  <a:pt x="523" y="1491"/>
                </a:cubicBezTo>
                <a:lnTo>
                  <a:pt x="187" y="1491"/>
                </a:lnTo>
                <a:cubicBezTo>
                  <a:pt x="154" y="1491"/>
                  <a:pt x="126" y="1464"/>
                  <a:pt x="126" y="1430"/>
                </a:cubicBezTo>
                <a:moveTo>
                  <a:pt x="1492" y="187"/>
                </a:moveTo>
                <a:lnTo>
                  <a:pt x="1492" y="640"/>
                </a:lnTo>
                <a:lnTo>
                  <a:pt x="1361" y="640"/>
                </a:lnTo>
                <a:lnTo>
                  <a:pt x="1319" y="513"/>
                </a:lnTo>
                <a:cubicBezTo>
                  <a:pt x="1315" y="496"/>
                  <a:pt x="1305" y="480"/>
                  <a:pt x="1289" y="471"/>
                </a:cubicBezTo>
                <a:lnTo>
                  <a:pt x="1086" y="354"/>
                </a:lnTo>
                <a:cubicBezTo>
                  <a:pt x="1070" y="345"/>
                  <a:pt x="1051" y="343"/>
                  <a:pt x="1035" y="349"/>
                </a:cubicBezTo>
                <a:lnTo>
                  <a:pt x="904" y="376"/>
                </a:lnTo>
                <a:lnTo>
                  <a:pt x="828" y="245"/>
                </a:lnTo>
                <a:lnTo>
                  <a:pt x="917" y="145"/>
                </a:lnTo>
                <a:cubicBezTo>
                  <a:pt x="923" y="140"/>
                  <a:pt x="928" y="133"/>
                  <a:pt x="931" y="126"/>
                </a:cubicBezTo>
                <a:lnTo>
                  <a:pt x="1431" y="126"/>
                </a:lnTo>
                <a:cubicBezTo>
                  <a:pt x="1464" y="126"/>
                  <a:pt x="1492" y="153"/>
                  <a:pt x="1492" y="187"/>
                </a:cubicBezTo>
                <a:moveTo>
                  <a:pt x="1431" y="0"/>
                </a:moveTo>
                <a:lnTo>
                  <a:pt x="187" y="0"/>
                </a:lnTo>
                <a:cubicBezTo>
                  <a:pt x="84" y="0"/>
                  <a:pt x="0" y="84"/>
                  <a:pt x="0" y="187"/>
                </a:cubicBezTo>
                <a:lnTo>
                  <a:pt x="0" y="1430"/>
                </a:lnTo>
                <a:cubicBezTo>
                  <a:pt x="0" y="1534"/>
                  <a:pt x="84" y="1618"/>
                  <a:pt x="187" y="1618"/>
                </a:cubicBezTo>
                <a:lnTo>
                  <a:pt x="1431" y="1618"/>
                </a:lnTo>
                <a:cubicBezTo>
                  <a:pt x="1534" y="1618"/>
                  <a:pt x="1618" y="1534"/>
                  <a:pt x="1618" y="1430"/>
                </a:cubicBezTo>
                <a:lnTo>
                  <a:pt x="1618" y="187"/>
                </a:lnTo>
                <a:cubicBezTo>
                  <a:pt x="1618" y="84"/>
                  <a:pt x="1534" y="0"/>
                  <a:pt x="143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2" name="Google Shape;652;p49"/>
          <p:cNvSpPr/>
          <p:nvPr/>
        </p:nvSpPr>
        <p:spPr>
          <a:xfrm>
            <a:off x="6859900" y="1543489"/>
            <a:ext cx="382412" cy="382176"/>
          </a:xfrm>
          <a:custGeom>
            <a:avLst/>
            <a:gdLst/>
            <a:ahLst/>
            <a:cxnLst/>
            <a:rect l="l" t="t" r="r" b="b"/>
            <a:pathLst>
              <a:path w="1619" h="1618" extrusionOk="0">
                <a:moveTo>
                  <a:pt x="214" y="1121"/>
                </a:moveTo>
                <a:lnTo>
                  <a:pt x="1431" y="1121"/>
                </a:lnTo>
                <a:cubicBezTo>
                  <a:pt x="1466" y="1121"/>
                  <a:pt x="1494" y="1093"/>
                  <a:pt x="1494" y="1058"/>
                </a:cubicBezTo>
                <a:cubicBezTo>
                  <a:pt x="1494" y="1023"/>
                  <a:pt x="1466" y="995"/>
                  <a:pt x="1431" y="995"/>
                </a:cubicBezTo>
                <a:lnTo>
                  <a:pt x="341" y="995"/>
                </a:lnTo>
                <a:lnTo>
                  <a:pt x="481" y="854"/>
                </a:lnTo>
                <a:cubicBezTo>
                  <a:pt x="506" y="829"/>
                  <a:pt x="506" y="789"/>
                  <a:pt x="481" y="765"/>
                </a:cubicBezTo>
                <a:cubicBezTo>
                  <a:pt x="457" y="740"/>
                  <a:pt x="417" y="740"/>
                  <a:pt x="392" y="765"/>
                </a:cubicBezTo>
                <a:cubicBezTo>
                  <a:pt x="360" y="796"/>
                  <a:pt x="63" y="1094"/>
                  <a:pt x="19" y="1138"/>
                </a:cubicBezTo>
                <a:cubicBezTo>
                  <a:pt x="-6" y="1162"/>
                  <a:pt x="-6" y="1202"/>
                  <a:pt x="19" y="1227"/>
                </a:cubicBezTo>
                <a:cubicBezTo>
                  <a:pt x="63" y="1271"/>
                  <a:pt x="360" y="1569"/>
                  <a:pt x="392" y="1600"/>
                </a:cubicBezTo>
                <a:cubicBezTo>
                  <a:pt x="417" y="1625"/>
                  <a:pt x="457" y="1625"/>
                  <a:pt x="481" y="1600"/>
                </a:cubicBezTo>
                <a:cubicBezTo>
                  <a:pt x="506" y="1575"/>
                  <a:pt x="506" y="1535"/>
                  <a:pt x="481" y="1511"/>
                </a:cubicBezTo>
                <a:lnTo>
                  <a:pt x="341" y="1370"/>
                </a:lnTo>
                <a:lnTo>
                  <a:pt x="1431" y="1370"/>
                </a:lnTo>
                <a:cubicBezTo>
                  <a:pt x="1466" y="1370"/>
                  <a:pt x="1494" y="1342"/>
                  <a:pt x="1494" y="1307"/>
                </a:cubicBezTo>
                <a:cubicBezTo>
                  <a:pt x="1494" y="1272"/>
                  <a:pt x="1466" y="1243"/>
                  <a:pt x="1431" y="1243"/>
                </a:cubicBezTo>
                <a:lnTo>
                  <a:pt x="214" y="1243"/>
                </a:lnTo>
                <a:lnTo>
                  <a:pt x="153" y="1182"/>
                </a:lnTo>
                <a:lnTo>
                  <a:pt x="214" y="1121"/>
                </a:lnTo>
                <a:moveTo>
                  <a:pt x="1600" y="481"/>
                </a:moveTo>
                <a:cubicBezTo>
                  <a:pt x="1556" y="525"/>
                  <a:pt x="1259" y="823"/>
                  <a:pt x="1227" y="854"/>
                </a:cubicBezTo>
                <a:cubicBezTo>
                  <a:pt x="1215" y="866"/>
                  <a:pt x="1199" y="873"/>
                  <a:pt x="1183" y="873"/>
                </a:cubicBezTo>
                <a:cubicBezTo>
                  <a:pt x="1127" y="873"/>
                  <a:pt x="1098" y="805"/>
                  <a:pt x="1138" y="765"/>
                </a:cubicBezTo>
                <a:lnTo>
                  <a:pt x="1279" y="624"/>
                </a:lnTo>
                <a:lnTo>
                  <a:pt x="188" y="624"/>
                </a:lnTo>
                <a:cubicBezTo>
                  <a:pt x="153" y="624"/>
                  <a:pt x="125" y="596"/>
                  <a:pt x="125" y="561"/>
                </a:cubicBezTo>
                <a:cubicBezTo>
                  <a:pt x="125" y="526"/>
                  <a:pt x="153" y="497"/>
                  <a:pt x="188" y="497"/>
                </a:cubicBezTo>
                <a:lnTo>
                  <a:pt x="1405" y="497"/>
                </a:lnTo>
                <a:lnTo>
                  <a:pt x="1466" y="436"/>
                </a:lnTo>
                <a:lnTo>
                  <a:pt x="1405" y="375"/>
                </a:lnTo>
                <a:lnTo>
                  <a:pt x="188" y="375"/>
                </a:lnTo>
                <a:cubicBezTo>
                  <a:pt x="153" y="375"/>
                  <a:pt x="125" y="347"/>
                  <a:pt x="125" y="312"/>
                </a:cubicBezTo>
                <a:cubicBezTo>
                  <a:pt x="125" y="277"/>
                  <a:pt x="153" y="249"/>
                  <a:pt x="188" y="249"/>
                </a:cubicBezTo>
                <a:lnTo>
                  <a:pt x="1279" y="249"/>
                </a:lnTo>
                <a:lnTo>
                  <a:pt x="1138" y="108"/>
                </a:lnTo>
                <a:cubicBezTo>
                  <a:pt x="1113" y="83"/>
                  <a:pt x="1113" y="43"/>
                  <a:pt x="1138" y="19"/>
                </a:cubicBezTo>
                <a:cubicBezTo>
                  <a:pt x="1163" y="-6"/>
                  <a:pt x="1203" y="-6"/>
                  <a:pt x="1227" y="19"/>
                </a:cubicBezTo>
                <a:cubicBezTo>
                  <a:pt x="1259" y="50"/>
                  <a:pt x="1556" y="348"/>
                  <a:pt x="1600" y="392"/>
                </a:cubicBezTo>
                <a:cubicBezTo>
                  <a:pt x="1625" y="416"/>
                  <a:pt x="1625" y="456"/>
                  <a:pt x="1600" y="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3" name="Google Shape;653;p49"/>
          <p:cNvSpPr/>
          <p:nvPr/>
        </p:nvSpPr>
        <p:spPr>
          <a:xfrm>
            <a:off x="7576592" y="1543489"/>
            <a:ext cx="323597" cy="382176"/>
          </a:xfrm>
          <a:custGeom>
            <a:avLst/>
            <a:gdLst/>
            <a:ahLst/>
            <a:cxnLst/>
            <a:rect l="l" t="t" r="r" b="b"/>
            <a:pathLst>
              <a:path w="1370" h="1618" extrusionOk="0">
                <a:moveTo>
                  <a:pt x="1243" y="994"/>
                </a:moveTo>
                <a:lnTo>
                  <a:pt x="127" y="994"/>
                </a:lnTo>
                <a:lnTo>
                  <a:pt x="127" y="126"/>
                </a:lnTo>
                <a:lnTo>
                  <a:pt x="535" y="126"/>
                </a:lnTo>
                <a:lnTo>
                  <a:pt x="765" y="356"/>
                </a:lnTo>
                <a:cubicBezTo>
                  <a:pt x="777" y="368"/>
                  <a:pt x="793" y="375"/>
                  <a:pt x="809" y="375"/>
                </a:cubicBezTo>
                <a:lnTo>
                  <a:pt x="1243" y="375"/>
                </a:lnTo>
                <a:lnTo>
                  <a:pt x="1243" y="994"/>
                </a:lnTo>
                <a:moveTo>
                  <a:pt x="685" y="1492"/>
                </a:moveTo>
                <a:cubicBezTo>
                  <a:pt x="651" y="1492"/>
                  <a:pt x="624" y="1464"/>
                  <a:pt x="624" y="1430"/>
                </a:cubicBezTo>
                <a:cubicBezTo>
                  <a:pt x="624" y="1397"/>
                  <a:pt x="651" y="1369"/>
                  <a:pt x="685" y="1369"/>
                </a:cubicBezTo>
                <a:cubicBezTo>
                  <a:pt x="719" y="1369"/>
                  <a:pt x="746" y="1397"/>
                  <a:pt x="746" y="1430"/>
                </a:cubicBezTo>
                <a:cubicBezTo>
                  <a:pt x="746" y="1464"/>
                  <a:pt x="719" y="1492"/>
                  <a:pt x="685" y="1492"/>
                </a:cubicBezTo>
                <a:moveTo>
                  <a:pt x="1307" y="248"/>
                </a:moveTo>
                <a:lnTo>
                  <a:pt x="836" y="248"/>
                </a:lnTo>
                <a:lnTo>
                  <a:pt x="605" y="18"/>
                </a:lnTo>
                <a:cubicBezTo>
                  <a:pt x="594" y="6"/>
                  <a:pt x="577" y="0"/>
                  <a:pt x="561" y="0"/>
                </a:cubicBezTo>
                <a:lnTo>
                  <a:pt x="63" y="0"/>
                </a:lnTo>
                <a:cubicBezTo>
                  <a:pt x="29" y="0"/>
                  <a:pt x="0" y="28"/>
                  <a:pt x="0" y="63"/>
                </a:cubicBezTo>
                <a:lnTo>
                  <a:pt x="0" y="1058"/>
                </a:lnTo>
                <a:cubicBezTo>
                  <a:pt x="0" y="1092"/>
                  <a:pt x="29" y="1121"/>
                  <a:pt x="63" y="1121"/>
                </a:cubicBezTo>
                <a:lnTo>
                  <a:pt x="622" y="1121"/>
                </a:lnTo>
                <a:lnTo>
                  <a:pt x="622" y="1254"/>
                </a:lnTo>
                <a:cubicBezTo>
                  <a:pt x="569" y="1273"/>
                  <a:pt x="527" y="1315"/>
                  <a:pt x="509" y="1367"/>
                </a:cubicBezTo>
                <a:lnTo>
                  <a:pt x="188" y="1367"/>
                </a:lnTo>
                <a:cubicBezTo>
                  <a:pt x="153" y="1367"/>
                  <a:pt x="125" y="1396"/>
                  <a:pt x="125" y="1430"/>
                </a:cubicBezTo>
                <a:cubicBezTo>
                  <a:pt x="125" y="1465"/>
                  <a:pt x="153" y="1494"/>
                  <a:pt x="188" y="1494"/>
                </a:cubicBezTo>
                <a:lnTo>
                  <a:pt x="508" y="1494"/>
                </a:lnTo>
                <a:cubicBezTo>
                  <a:pt x="534" y="1566"/>
                  <a:pt x="604" y="1618"/>
                  <a:pt x="685" y="1618"/>
                </a:cubicBezTo>
                <a:cubicBezTo>
                  <a:pt x="766" y="1618"/>
                  <a:pt x="836" y="1566"/>
                  <a:pt x="862" y="1494"/>
                </a:cubicBezTo>
                <a:lnTo>
                  <a:pt x="1182" y="1494"/>
                </a:lnTo>
                <a:cubicBezTo>
                  <a:pt x="1217" y="1494"/>
                  <a:pt x="1246" y="1465"/>
                  <a:pt x="1246" y="1430"/>
                </a:cubicBezTo>
                <a:cubicBezTo>
                  <a:pt x="1246" y="1396"/>
                  <a:pt x="1217" y="1367"/>
                  <a:pt x="1182" y="1367"/>
                </a:cubicBezTo>
                <a:lnTo>
                  <a:pt x="862" y="1367"/>
                </a:lnTo>
                <a:cubicBezTo>
                  <a:pt x="843" y="1315"/>
                  <a:pt x="801" y="1273"/>
                  <a:pt x="748" y="1254"/>
                </a:cubicBezTo>
                <a:lnTo>
                  <a:pt x="748" y="1121"/>
                </a:lnTo>
                <a:lnTo>
                  <a:pt x="1307" y="1121"/>
                </a:lnTo>
                <a:cubicBezTo>
                  <a:pt x="1342" y="1121"/>
                  <a:pt x="1370" y="1092"/>
                  <a:pt x="1370" y="1058"/>
                </a:cubicBezTo>
                <a:lnTo>
                  <a:pt x="1370" y="312"/>
                </a:lnTo>
                <a:cubicBezTo>
                  <a:pt x="1370" y="277"/>
                  <a:pt x="1342" y="248"/>
                  <a:pt x="1307" y="24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4" name="Google Shape;654;p49"/>
          <p:cNvSpPr/>
          <p:nvPr/>
        </p:nvSpPr>
        <p:spPr>
          <a:xfrm>
            <a:off x="1273336" y="2117343"/>
            <a:ext cx="264783" cy="381939"/>
          </a:xfrm>
          <a:custGeom>
            <a:avLst/>
            <a:gdLst/>
            <a:ahLst/>
            <a:cxnLst/>
            <a:rect l="l" t="t" r="r" b="b"/>
            <a:pathLst>
              <a:path w="1121" h="1617" extrusionOk="0">
                <a:moveTo>
                  <a:pt x="482" y="1181"/>
                </a:moveTo>
                <a:cubicBezTo>
                  <a:pt x="482" y="1137"/>
                  <a:pt x="517" y="1102"/>
                  <a:pt x="561" y="1102"/>
                </a:cubicBezTo>
                <a:cubicBezTo>
                  <a:pt x="604" y="1102"/>
                  <a:pt x="640" y="1137"/>
                  <a:pt x="640" y="1181"/>
                </a:cubicBezTo>
                <a:cubicBezTo>
                  <a:pt x="640" y="1225"/>
                  <a:pt x="604" y="1260"/>
                  <a:pt x="561" y="1260"/>
                </a:cubicBezTo>
                <a:cubicBezTo>
                  <a:pt x="517" y="1260"/>
                  <a:pt x="482" y="1225"/>
                  <a:pt x="482" y="1181"/>
                </a:cubicBezTo>
                <a:moveTo>
                  <a:pt x="995" y="1491"/>
                </a:moveTo>
                <a:lnTo>
                  <a:pt x="127" y="1491"/>
                </a:lnTo>
                <a:lnTo>
                  <a:pt x="127" y="871"/>
                </a:lnTo>
                <a:lnTo>
                  <a:pt x="995" y="871"/>
                </a:lnTo>
                <a:lnTo>
                  <a:pt x="995" y="1491"/>
                </a:lnTo>
                <a:moveTo>
                  <a:pt x="1058" y="745"/>
                </a:moveTo>
                <a:lnTo>
                  <a:pt x="251" y="745"/>
                </a:lnTo>
                <a:lnTo>
                  <a:pt x="251" y="436"/>
                </a:lnTo>
                <a:cubicBezTo>
                  <a:pt x="251" y="265"/>
                  <a:pt x="390" y="126"/>
                  <a:pt x="561" y="126"/>
                </a:cubicBezTo>
                <a:cubicBezTo>
                  <a:pt x="732" y="126"/>
                  <a:pt x="871" y="265"/>
                  <a:pt x="871" y="436"/>
                </a:cubicBezTo>
                <a:lnTo>
                  <a:pt x="871" y="560"/>
                </a:lnTo>
                <a:cubicBezTo>
                  <a:pt x="871" y="595"/>
                  <a:pt x="899" y="623"/>
                  <a:pt x="934" y="623"/>
                </a:cubicBezTo>
                <a:cubicBezTo>
                  <a:pt x="969" y="623"/>
                  <a:pt x="997" y="595"/>
                  <a:pt x="997" y="560"/>
                </a:cubicBezTo>
                <a:lnTo>
                  <a:pt x="997" y="436"/>
                </a:lnTo>
                <a:cubicBezTo>
                  <a:pt x="997" y="196"/>
                  <a:pt x="801" y="0"/>
                  <a:pt x="561" y="0"/>
                </a:cubicBezTo>
                <a:cubicBezTo>
                  <a:pt x="320" y="0"/>
                  <a:pt x="125" y="196"/>
                  <a:pt x="125" y="436"/>
                </a:cubicBezTo>
                <a:lnTo>
                  <a:pt x="125" y="745"/>
                </a:lnTo>
                <a:lnTo>
                  <a:pt x="64" y="745"/>
                </a:lnTo>
                <a:cubicBezTo>
                  <a:pt x="29" y="745"/>
                  <a:pt x="0" y="773"/>
                  <a:pt x="0" y="808"/>
                </a:cubicBezTo>
                <a:lnTo>
                  <a:pt x="0" y="1554"/>
                </a:lnTo>
                <a:cubicBezTo>
                  <a:pt x="0" y="1589"/>
                  <a:pt x="29" y="1617"/>
                  <a:pt x="64" y="1617"/>
                </a:cubicBezTo>
                <a:lnTo>
                  <a:pt x="1058" y="1617"/>
                </a:lnTo>
                <a:cubicBezTo>
                  <a:pt x="1093" y="1617"/>
                  <a:pt x="1121" y="1589"/>
                  <a:pt x="1121" y="1554"/>
                </a:cubicBezTo>
                <a:lnTo>
                  <a:pt x="1121" y="808"/>
                </a:lnTo>
                <a:cubicBezTo>
                  <a:pt x="1121" y="773"/>
                  <a:pt x="1093" y="745"/>
                  <a:pt x="1058" y="74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5" name="Google Shape;655;p49"/>
          <p:cNvSpPr/>
          <p:nvPr/>
        </p:nvSpPr>
        <p:spPr>
          <a:xfrm>
            <a:off x="1902351" y="2205329"/>
            <a:ext cx="382176" cy="205969"/>
          </a:xfrm>
          <a:custGeom>
            <a:avLst/>
            <a:gdLst/>
            <a:ahLst/>
            <a:cxnLst/>
            <a:rect l="l" t="t" r="r" b="b"/>
            <a:pathLst>
              <a:path w="1618" h="872" extrusionOk="0">
                <a:moveTo>
                  <a:pt x="1093" y="11"/>
                </a:moveTo>
                <a:cubicBezTo>
                  <a:pt x="1064" y="-8"/>
                  <a:pt x="1024" y="0"/>
                  <a:pt x="1005" y="29"/>
                </a:cubicBezTo>
                <a:lnTo>
                  <a:pt x="508" y="774"/>
                </a:lnTo>
                <a:cubicBezTo>
                  <a:pt x="488" y="803"/>
                  <a:pt x="496" y="842"/>
                  <a:pt x="525" y="861"/>
                </a:cubicBezTo>
                <a:cubicBezTo>
                  <a:pt x="554" y="881"/>
                  <a:pt x="593" y="873"/>
                  <a:pt x="613" y="844"/>
                </a:cubicBezTo>
                <a:lnTo>
                  <a:pt x="1110" y="99"/>
                </a:lnTo>
                <a:cubicBezTo>
                  <a:pt x="1130" y="70"/>
                  <a:pt x="1122" y="31"/>
                  <a:pt x="1093" y="11"/>
                </a:cubicBezTo>
                <a:moveTo>
                  <a:pt x="1607" y="401"/>
                </a:moveTo>
                <a:lnTo>
                  <a:pt x="1359" y="29"/>
                </a:lnTo>
                <a:cubicBezTo>
                  <a:pt x="1339" y="0"/>
                  <a:pt x="1300" y="-8"/>
                  <a:pt x="1271" y="11"/>
                </a:cubicBezTo>
                <a:cubicBezTo>
                  <a:pt x="1242" y="31"/>
                  <a:pt x="1234" y="70"/>
                  <a:pt x="1254" y="99"/>
                </a:cubicBezTo>
                <a:lnTo>
                  <a:pt x="1479" y="436"/>
                </a:lnTo>
                <a:lnTo>
                  <a:pt x="1254" y="774"/>
                </a:lnTo>
                <a:cubicBezTo>
                  <a:pt x="1234" y="803"/>
                  <a:pt x="1242" y="842"/>
                  <a:pt x="1271" y="861"/>
                </a:cubicBezTo>
                <a:cubicBezTo>
                  <a:pt x="1300" y="881"/>
                  <a:pt x="1339" y="873"/>
                  <a:pt x="1359" y="844"/>
                </a:cubicBezTo>
                <a:lnTo>
                  <a:pt x="1607" y="471"/>
                </a:lnTo>
                <a:cubicBezTo>
                  <a:pt x="1622" y="450"/>
                  <a:pt x="1622" y="422"/>
                  <a:pt x="1607" y="401"/>
                </a:cubicBezTo>
                <a:moveTo>
                  <a:pt x="364" y="99"/>
                </a:moveTo>
                <a:lnTo>
                  <a:pt x="139" y="436"/>
                </a:lnTo>
                <a:lnTo>
                  <a:pt x="364" y="774"/>
                </a:lnTo>
                <a:cubicBezTo>
                  <a:pt x="384" y="803"/>
                  <a:pt x="376" y="842"/>
                  <a:pt x="347" y="861"/>
                </a:cubicBezTo>
                <a:cubicBezTo>
                  <a:pt x="318" y="881"/>
                  <a:pt x="279" y="873"/>
                  <a:pt x="259" y="844"/>
                </a:cubicBezTo>
                <a:lnTo>
                  <a:pt x="10" y="471"/>
                </a:lnTo>
                <a:cubicBezTo>
                  <a:pt x="-4" y="450"/>
                  <a:pt x="-4" y="422"/>
                  <a:pt x="10" y="401"/>
                </a:cubicBezTo>
                <a:lnTo>
                  <a:pt x="259" y="29"/>
                </a:lnTo>
                <a:cubicBezTo>
                  <a:pt x="278" y="0"/>
                  <a:pt x="318" y="-8"/>
                  <a:pt x="347" y="11"/>
                </a:cubicBezTo>
                <a:cubicBezTo>
                  <a:pt x="376" y="31"/>
                  <a:pt x="384" y="70"/>
                  <a:pt x="364"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6" name="Google Shape;656;p49"/>
          <p:cNvSpPr/>
          <p:nvPr/>
        </p:nvSpPr>
        <p:spPr>
          <a:xfrm>
            <a:off x="2619470" y="2117343"/>
            <a:ext cx="382176" cy="381939"/>
          </a:xfrm>
          <a:custGeom>
            <a:avLst/>
            <a:gdLst/>
            <a:ahLst/>
            <a:cxnLst/>
            <a:rect l="l" t="t" r="r" b="b"/>
            <a:pathLst>
              <a:path w="1618" h="1617" extrusionOk="0">
                <a:moveTo>
                  <a:pt x="1431" y="1491"/>
                </a:moveTo>
                <a:cubicBezTo>
                  <a:pt x="1397" y="1491"/>
                  <a:pt x="1370" y="1463"/>
                  <a:pt x="1370" y="1430"/>
                </a:cubicBezTo>
                <a:cubicBezTo>
                  <a:pt x="1370" y="1396"/>
                  <a:pt x="1397" y="1369"/>
                  <a:pt x="1431" y="1369"/>
                </a:cubicBezTo>
                <a:cubicBezTo>
                  <a:pt x="1464" y="1369"/>
                  <a:pt x="1492" y="1396"/>
                  <a:pt x="1492" y="1430"/>
                </a:cubicBezTo>
                <a:cubicBezTo>
                  <a:pt x="1492" y="1463"/>
                  <a:pt x="1464" y="1491"/>
                  <a:pt x="1431" y="1491"/>
                </a:cubicBezTo>
                <a:moveTo>
                  <a:pt x="809" y="1491"/>
                </a:moveTo>
                <a:cubicBezTo>
                  <a:pt x="775" y="1491"/>
                  <a:pt x="748" y="1463"/>
                  <a:pt x="748" y="1430"/>
                </a:cubicBezTo>
                <a:cubicBezTo>
                  <a:pt x="748" y="1396"/>
                  <a:pt x="775" y="1369"/>
                  <a:pt x="809" y="1369"/>
                </a:cubicBezTo>
                <a:cubicBezTo>
                  <a:pt x="843" y="1369"/>
                  <a:pt x="870" y="1396"/>
                  <a:pt x="870" y="1430"/>
                </a:cubicBezTo>
                <a:cubicBezTo>
                  <a:pt x="870" y="1463"/>
                  <a:pt x="843" y="1491"/>
                  <a:pt x="809" y="1491"/>
                </a:cubicBezTo>
                <a:moveTo>
                  <a:pt x="188" y="1491"/>
                </a:moveTo>
                <a:cubicBezTo>
                  <a:pt x="154" y="1491"/>
                  <a:pt x="126" y="1463"/>
                  <a:pt x="126" y="1430"/>
                </a:cubicBezTo>
                <a:cubicBezTo>
                  <a:pt x="126" y="1396"/>
                  <a:pt x="154" y="1369"/>
                  <a:pt x="188" y="1369"/>
                </a:cubicBezTo>
                <a:cubicBezTo>
                  <a:pt x="221" y="1369"/>
                  <a:pt x="249" y="1396"/>
                  <a:pt x="249" y="1430"/>
                </a:cubicBezTo>
                <a:cubicBezTo>
                  <a:pt x="249" y="1463"/>
                  <a:pt x="221" y="1491"/>
                  <a:pt x="188" y="1491"/>
                </a:cubicBezTo>
                <a:moveTo>
                  <a:pt x="686" y="250"/>
                </a:moveTo>
                <a:cubicBezTo>
                  <a:pt x="686" y="182"/>
                  <a:pt x="741" y="126"/>
                  <a:pt x="809" y="126"/>
                </a:cubicBezTo>
                <a:cubicBezTo>
                  <a:pt x="877" y="126"/>
                  <a:pt x="932" y="182"/>
                  <a:pt x="932" y="250"/>
                </a:cubicBezTo>
                <a:cubicBezTo>
                  <a:pt x="932" y="318"/>
                  <a:pt x="877" y="373"/>
                  <a:pt x="809" y="373"/>
                </a:cubicBezTo>
                <a:cubicBezTo>
                  <a:pt x="741" y="373"/>
                  <a:pt x="686" y="318"/>
                  <a:pt x="686" y="250"/>
                </a:cubicBezTo>
                <a:moveTo>
                  <a:pt x="1494" y="1253"/>
                </a:moveTo>
                <a:lnTo>
                  <a:pt x="1494" y="808"/>
                </a:lnTo>
                <a:cubicBezTo>
                  <a:pt x="1494" y="773"/>
                  <a:pt x="1466" y="745"/>
                  <a:pt x="1431" y="745"/>
                </a:cubicBezTo>
                <a:lnTo>
                  <a:pt x="872" y="745"/>
                </a:lnTo>
                <a:lnTo>
                  <a:pt x="872" y="491"/>
                </a:lnTo>
                <a:cubicBezTo>
                  <a:pt x="980" y="463"/>
                  <a:pt x="1059" y="366"/>
                  <a:pt x="1059" y="250"/>
                </a:cubicBezTo>
                <a:cubicBezTo>
                  <a:pt x="1059" y="112"/>
                  <a:pt x="947" y="0"/>
                  <a:pt x="809" y="0"/>
                </a:cubicBezTo>
                <a:cubicBezTo>
                  <a:pt x="671" y="0"/>
                  <a:pt x="559" y="112"/>
                  <a:pt x="559" y="250"/>
                </a:cubicBezTo>
                <a:cubicBezTo>
                  <a:pt x="559" y="366"/>
                  <a:pt x="639" y="463"/>
                  <a:pt x="746" y="491"/>
                </a:cubicBezTo>
                <a:lnTo>
                  <a:pt x="746" y="745"/>
                </a:lnTo>
                <a:lnTo>
                  <a:pt x="188" y="745"/>
                </a:lnTo>
                <a:cubicBezTo>
                  <a:pt x="153" y="745"/>
                  <a:pt x="124" y="773"/>
                  <a:pt x="124" y="808"/>
                </a:cubicBezTo>
                <a:lnTo>
                  <a:pt x="124" y="1253"/>
                </a:lnTo>
                <a:cubicBezTo>
                  <a:pt x="52" y="1279"/>
                  <a:pt x="0" y="1348"/>
                  <a:pt x="0" y="1430"/>
                </a:cubicBezTo>
                <a:cubicBezTo>
                  <a:pt x="0" y="1533"/>
                  <a:pt x="84" y="1617"/>
                  <a:pt x="188" y="1617"/>
                </a:cubicBezTo>
                <a:cubicBezTo>
                  <a:pt x="291" y="1617"/>
                  <a:pt x="375" y="1533"/>
                  <a:pt x="375" y="1430"/>
                </a:cubicBezTo>
                <a:cubicBezTo>
                  <a:pt x="375" y="1348"/>
                  <a:pt x="323" y="1279"/>
                  <a:pt x="251" y="1253"/>
                </a:cubicBezTo>
                <a:lnTo>
                  <a:pt x="251" y="871"/>
                </a:lnTo>
                <a:lnTo>
                  <a:pt x="746" y="871"/>
                </a:lnTo>
                <a:lnTo>
                  <a:pt x="746" y="1253"/>
                </a:lnTo>
                <a:cubicBezTo>
                  <a:pt x="674" y="1279"/>
                  <a:pt x="622" y="1348"/>
                  <a:pt x="622" y="1430"/>
                </a:cubicBezTo>
                <a:cubicBezTo>
                  <a:pt x="622" y="1533"/>
                  <a:pt x="706" y="1617"/>
                  <a:pt x="809" y="1617"/>
                </a:cubicBezTo>
                <a:cubicBezTo>
                  <a:pt x="913" y="1617"/>
                  <a:pt x="997" y="1533"/>
                  <a:pt x="997" y="1430"/>
                </a:cubicBezTo>
                <a:cubicBezTo>
                  <a:pt x="997" y="1348"/>
                  <a:pt x="945" y="1279"/>
                  <a:pt x="872" y="1253"/>
                </a:cubicBezTo>
                <a:lnTo>
                  <a:pt x="872" y="871"/>
                </a:lnTo>
                <a:lnTo>
                  <a:pt x="1368" y="871"/>
                </a:lnTo>
                <a:lnTo>
                  <a:pt x="1368" y="1253"/>
                </a:lnTo>
                <a:cubicBezTo>
                  <a:pt x="1295" y="1279"/>
                  <a:pt x="1243" y="1348"/>
                  <a:pt x="1243" y="1430"/>
                </a:cubicBezTo>
                <a:cubicBezTo>
                  <a:pt x="1243" y="1533"/>
                  <a:pt x="1327" y="1617"/>
                  <a:pt x="1431" y="1617"/>
                </a:cubicBezTo>
                <a:cubicBezTo>
                  <a:pt x="1534" y="1617"/>
                  <a:pt x="1618" y="1533"/>
                  <a:pt x="1618" y="1430"/>
                </a:cubicBezTo>
                <a:cubicBezTo>
                  <a:pt x="1618" y="1348"/>
                  <a:pt x="1566" y="1279"/>
                  <a:pt x="1494" y="125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7" name="Google Shape;657;p49"/>
          <p:cNvSpPr/>
          <p:nvPr/>
        </p:nvSpPr>
        <p:spPr>
          <a:xfrm>
            <a:off x="3334188" y="2117698"/>
            <a:ext cx="382412" cy="381231"/>
          </a:xfrm>
          <a:custGeom>
            <a:avLst/>
            <a:gdLst/>
            <a:ahLst/>
            <a:cxnLst/>
            <a:rect l="l" t="t" r="r" b="b"/>
            <a:pathLst>
              <a:path w="1619" h="1614" extrusionOk="0">
                <a:moveTo>
                  <a:pt x="1243" y="1488"/>
                </a:moveTo>
                <a:lnTo>
                  <a:pt x="875" y="1488"/>
                </a:lnTo>
                <a:lnTo>
                  <a:pt x="875" y="539"/>
                </a:lnTo>
                <a:lnTo>
                  <a:pt x="1030" y="617"/>
                </a:lnTo>
                <a:cubicBezTo>
                  <a:pt x="1054" y="629"/>
                  <a:pt x="1083" y="624"/>
                  <a:pt x="1103" y="605"/>
                </a:cubicBezTo>
                <a:lnTo>
                  <a:pt x="1243" y="464"/>
                </a:lnTo>
                <a:lnTo>
                  <a:pt x="1243" y="1488"/>
                </a:lnTo>
                <a:moveTo>
                  <a:pt x="377" y="585"/>
                </a:moveTo>
                <a:lnTo>
                  <a:pt x="573" y="388"/>
                </a:lnTo>
                <a:lnTo>
                  <a:pt x="749" y="476"/>
                </a:lnTo>
                <a:lnTo>
                  <a:pt x="749" y="1488"/>
                </a:lnTo>
                <a:lnTo>
                  <a:pt x="377" y="1488"/>
                </a:lnTo>
                <a:lnTo>
                  <a:pt x="377" y="585"/>
                </a:lnTo>
                <a:moveTo>
                  <a:pt x="1555" y="375"/>
                </a:moveTo>
                <a:cubicBezTo>
                  <a:pt x="1590" y="375"/>
                  <a:pt x="1619" y="346"/>
                  <a:pt x="1619" y="311"/>
                </a:cubicBezTo>
                <a:lnTo>
                  <a:pt x="1619" y="63"/>
                </a:lnTo>
                <a:cubicBezTo>
                  <a:pt x="1619" y="28"/>
                  <a:pt x="1590" y="0"/>
                  <a:pt x="1555" y="0"/>
                </a:cubicBezTo>
                <a:lnTo>
                  <a:pt x="1307" y="0"/>
                </a:lnTo>
                <a:cubicBezTo>
                  <a:pt x="1272" y="0"/>
                  <a:pt x="1243" y="28"/>
                  <a:pt x="1243" y="63"/>
                </a:cubicBezTo>
                <a:cubicBezTo>
                  <a:pt x="1243" y="98"/>
                  <a:pt x="1272" y="126"/>
                  <a:pt x="1307" y="126"/>
                </a:cubicBezTo>
                <a:lnTo>
                  <a:pt x="1403" y="126"/>
                </a:lnTo>
                <a:lnTo>
                  <a:pt x="1046" y="483"/>
                </a:lnTo>
                <a:lnTo>
                  <a:pt x="589" y="255"/>
                </a:lnTo>
                <a:cubicBezTo>
                  <a:pt x="565" y="243"/>
                  <a:pt x="535" y="248"/>
                  <a:pt x="516" y="267"/>
                </a:cubicBezTo>
                <a:lnTo>
                  <a:pt x="24" y="758"/>
                </a:lnTo>
                <a:cubicBezTo>
                  <a:pt x="-1" y="783"/>
                  <a:pt x="-1" y="823"/>
                  <a:pt x="24" y="848"/>
                </a:cubicBezTo>
                <a:cubicBezTo>
                  <a:pt x="48" y="872"/>
                  <a:pt x="88" y="872"/>
                  <a:pt x="113" y="848"/>
                </a:cubicBezTo>
                <a:lnTo>
                  <a:pt x="250" y="710"/>
                </a:lnTo>
                <a:lnTo>
                  <a:pt x="250" y="1488"/>
                </a:lnTo>
                <a:lnTo>
                  <a:pt x="63" y="1488"/>
                </a:lnTo>
                <a:cubicBezTo>
                  <a:pt x="29" y="1488"/>
                  <a:pt x="0" y="1516"/>
                  <a:pt x="0" y="1551"/>
                </a:cubicBezTo>
                <a:cubicBezTo>
                  <a:pt x="0" y="1586"/>
                  <a:pt x="29" y="1614"/>
                  <a:pt x="63" y="1614"/>
                </a:cubicBezTo>
                <a:lnTo>
                  <a:pt x="1555" y="1614"/>
                </a:lnTo>
                <a:cubicBezTo>
                  <a:pt x="1590" y="1614"/>
                  <a:pt x="1619" y="1586"/>
                  <a:pt x="1619" y="1551"/>
                </a:cubicBezTo>
                <a:cubicBezTo>
                  <a:pt x="1619" y="1516"/>
                  <a:pt x="1590" y="1488"/>
                  <a:pt x="1555" y="1488"/>
                </a:cubicBezTo>
                <a:lnTo>
                  <a:pt x="1370" y="1488"/>
                </a:lnTo>
                <a:lnTo>
                  <a:pt x="1370" y="338"/>
                </a:lnTo>
                <a:lnTo>
                  <a:pt x="1492" y="215"/>
                </a:lnTo>
                <a:lnTo>
                  <a:pt x="1492" y="311"/>
                </a:lnTo>
                <a:cubicBezTo>
                  <a:pt x="1492" y="346"/>
                  <a:pt x="1520" y="375"/>
                  <a:pt x="1555" y="37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8" name="Google Shape;658;p49"/>
          <p:cNvSpPr/>
          <p:nvPr/>
        </p:nvSpPr>
        <p:spPr>
          <a:xfrm>
            <a:off x="4075524" y="2117343"/>
            <a:ext cx="323361" cy="381939"/>
          </a:xfrm>
          <a:custGeom>
            <a:avLst/>
            <a:gdLst/>
            <a:ahLst/>
            <a:cxnLst/>
            <a:rect l="l" t="t" r="r" b="b"/>
            <a:pathLst>
              <a:path w="1369" h="1617" extrusionOk="0">
                <a:moveTo>
                  <a:pt x="1243" y="457"/>
                </a:moveTo>
                <a:cubicBezTo>
                  <a:pt x="1243" y="869"/>
                  <a:pt x="1033" y="1255"/>
                  <a:pt x="685" y="1479"/>
                </a:cubicBezTo>
                <a:cubicBezTo>
                  <a:pt x="337" y="1255"/>
                  <a:pt x="126" y="870"/>
                  <a:pt x="126" y="457"/>
                </a:cubicBezTo>
                <a:lnTo>
                  <a:pt x="126" y="371"/>
                </a:lnTo>
                <a:cubicBezTo>
                  <a:pt x="249" y="346"/>
                  <a:pt x="346" y="249"/>
                  <a:pt x="371" y="126"/>
                </a:cubicBezTo>
                <a:lnTo>
                  <a:pt x="998" y="126"/>
                </a:lnTo>
                <a:cubicBezTo>
                  <a:pt x="1024" y="249"/>
                  <a:pt x="1120" y="346"/>
                  <a:pt x="1243" y="371"/>
                </a:cubicBezTo>
                <a:lnTo>
                  <a:pt x="1243" y="457"/>
                </a:lnTo>
                <a:moveTo>
                  <a:pt x="1306" y="251"/>
                </a:moveTo>
                <a:cubicBezTo>
                  <a:pt x="1203" y="251"/>
                  <a:pt x="1118" y="166"/>
                  <a:pt x="1118" y="63"/>
                </a:cubicBezTo>
                <a:cubicBezTo>
                  <a:pt x="1118" y="28"/>
                  <a:pt x="1090" y="0"/>
                  <a:pt x="1055" y="0"/>
                </a:cubicBezTo>
                <a:lnTo>
                  <a:pt x="314" y="0"/>
                </a:lnTo>
                <a:cubicBezTo>
                  <a:pt x="279" y="0"/>
                  <a:pt x="251" y="28"/>
                  <a:pt x="251" y="63"/>
                </a:cubicBezTo>
                <a:cubicBezTo>
                  <a:pt x="251" y="166"/>
                  <a:pt x="167" y="251"/>
                  <a:pt x="63" y="251"/>
                </a:cubicBezTo>
                <a:cubicBezTo>
                  <a:pt x="28" y="251"/>
                  <a:pt x="0" y="279"/>
                  <a:pt x="0" y="314"/>
                </a:cubicBezTo>
                <a:lnTo>
                  <a:pt x="0" y="457"/>
                </a:lnTo>
                <a:cubicBezTo>
                  <a:pt x="0" y="927"/>
                  <a:pt x="247" y="1365"/>
                  <a:pt x="652" y="1608"/>
                </a:cubicBezTo>
                <a:cubicBezTo>
                  <a:pt x="672" y="1620"/>
                  <a:pt x="697" y="1620"/>
                  <a:pt x="717" y="1608"/>
                </a:cubicBezTo>
                <a:cubicBezTo>
                  <a:pt x="1121" y="1365"/>
                  <a:pt x="1369" y="928"/>
                  <a:pt x="1369" y="457"/>
                </a:cubicBezTo>
                <a:lnTo>
                  <a:pt x="1369" y="314"/>
                </a:lnTo>
                <a:cubicBezTo>
                  <a:pt x="1370" y="279"/>
                  <a:pt x="1341" y="251"/>
                  <a:pt x="1306" y="25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9" name="Google Shape;659;p49"/>
          <p:cNvSpPr/>
          <p:nvPr/>
        </p:nvSpPr>
        <p:spPr>
          <a:xfrm>
            <a:off x="4741066" y="2117343"/>
            <a:ext cx="381939" cy="381939"/>
          </a:xfrm>
          <a:custGeom>
            <a:avLst/>
            <a:gdLst/>
            <a:ahLst/>
            <a:cxnLst/>
            <a:rect l="l" t="t" r="r" b="b"/>
            <a:pathLst>
              <a:path w="1617" h="1617" extrusionOk="0">
                <a:moveTo>
                  <a:pt x="870" y="1430"/>
                </a:moveTo>
                <a:cubicBezTo>
                  <a:pt x="870" y="1396"/>
                  <a:pt x="843" y="1369"/>
                  <a:pt x="809" y="1369"/>
                </a:cubicBezTo>
                <a:cubicBezTo>
                  <a:pt x="775" y="1369"/>
                  <a:pt x="748" y="1396"/>
                  <a:pt x="748" y="1430"/>
                </a:cubicBezTo>
                <a:cubicBezTo>
                  <a:pt x="748" y="1463"/>
                  <a:pt x="775" y="1491"/>
                  <a:pt x="809" y="1491"/>
                </a:cubicBezTo>
                <a:cubicBezTo>
                  <a:pt x="843" y="1491"/>
                  <a:pt x="870" y="1463"/>
                  <a:pt x="870" y="1430"/>
                </a:cubicBezTo>
                <a:moveTo>
                  <a:pt x="997" y="1430"/>
                </a:moveTo>
                <a:cubicBezTo>
                  <a:pt x="997" y="1533"/>
                  <a:pt x="912" y="1617"/>
                  <a:pt x="809" y="1617"/>
                </a:cubicBezTo>
                <a:cubicBezTo>
                  <a:pt x="706" y="1617"/>
                  <a:pt x="621" y="1533"/>
                  <a:pt x="621" y="1430"/>
                </a:cubicBezTo>
                <a:cubicBezTo>
                  <a:pt x="621" y="1348"/>
                  <a:pt x="673" y="1279"/>
                  <a:pt x="746" y="1253"/>
                </a:cubicBezTo>
                <a:lnTo>
                  <a:pt x="746" y="698"/>
                </a:lnTo>
                <a:cubicBezTo>
                  <a:pt x="746" y="663"/>
                  <a:pt x="774" y="636"/>
                  <a:pt x="809" y="636"/>
                </a:cubicBezTo>
                <a:cubicBezTo>
                  <a:pt x="844" y="636"/>
                  <a:pt x="872" y="663"/>
                  <a:pt x="872" y="698"/>
                </a:cubicBezTo>
                <a:lnTo>
                  <a:pt x="872" y="1253"/>
                </a:lnTo>
                <a:cubicBezTo>
                  <a:pt x="945" y="1279"/>
                  <a:pt x="997" y="1348"/>
                  <a:pt x="997" y="1430"/>
                </a:cubicBezTo>
                <a:moveTo>
                  <a:pt x="1388" y="1371"/>
                </a:moveTo>
                <a:cubicBezTo>
                  <a:pt x="1366" y="1404"/>
                  <a:pt x="1319" y="1408"/>
                  <a:pt x="1291" y="1380"/>
                </a:cubicBezTo>
                <a:lnTo>
                  <a:pt x="1115" y="1204"/>
                </a:lnTo>
                <a:cubicBezTo>
                  <a:pt x="1091" y="1180"/>
                  <a:pt x="1091" y="1140"/>
                  <a:pt x="1115" y="1115"/>
                </a:cubicBezTo>
                <a:cubicBezTo>
                  <a:pt x="1140" y="1090"/>
                  <a:pt x="1180" y="1090"/>
                  <a:pt x="1205" y="1115"/>
                </a:cubicBezTo>
                <a:lnTo>
                  <a:pt x="1333" y="1243"/>
                </a:lnTo>
                <a:cubicBezTo>
                  <a:pt x="1494" y="1050"/>
                  <a:pt x="1528" y="794"/>
                  <a:pt x="1451" y="579"/>
                </a:cubicBezTo>
                <a:lnTo>
                  <a:pt x="1286" y="656"/>
                </a:lnTo>
                <a:cubicBezTo>
                  <a:pt x="1254" y="670"/>
                  <a:pt x="1217" y="657"/>
                  <a:pt x="1202" y="626"/>
                </a:cubicBezTo>
                <a:cubicBezTo>
                  <a:pt x="1187" y="594"/>
                  <a:pt x="1201" y="556"/>
                  <a:pt x="1232" y="542"/>
                </a:cubicBezTo>
                <a:lnTo>
                  <a:pt x="1398" y="465"/>
                </a:lnTo>
                <a:cubicBezTo>
                  <a:pt x="1290" y="282"/>
                  <a:pt x="1099" y="150"/>
                  <a:pt x="872" y="129"/>
                </a:cubicBezTo>
                <a:lnTo>
                  <a:pt x="872" y="312"/>
                </a:lnTo>
                <a:cubicBezTo>
                  <a:pt x="872" y="347"/>
                  <a:pt x="843" y="375"/>
                  <a:pt x="808" y="375"/>
                </a:cubicBezTo>
                <a:cubicBezTo>
                  <a:pt x="773" y="375"/>
                  <a:pt x="745" y="347"/>
                  <a:pt x="745" y="312"/>
                </a:cubicBezTo>
                <a:lnTo>
                  <a:pt x="745" y="129"/>
                </a:lnTo>
                <a:cubicBezTo>
                  <a:pt x="518" y="150"/>
                  <a:pt x="326" y="282"/>
                  <a:pt x="219" y="465"/>
                </a:cubicBezTo>
                <a:lnTo>
                  <a:pt x="384" y="542"/>
                </a:lnTo>
                <a:cubicBezTo>
                  <a:pt x="416" y="556"/>
                  <a:pt x="430" y="594"/>
                  <a:pt x="415" y="626"/>
                </a:cubicBezTo>
                <a:cubicBezTo>
                  <a:pt x="400" y="657"/>
                  <a:pt x="362" y="670"/>
                  <a:pt x="331" y="656"/>
                </a:cubicBezTo>
                <a:lnTo>
                  <a:pt x="166" y="579"/>
                </a:lnTo>
                <a:cubicBezTo>
                  <a:pt x="89" y="795"/>
                  <a:pt x="123" y="1050"/>
                  <a:pt x="284" y="1243"/>
                </a:cubicBezTo>
                <a:lnTo>
                  <a:pt x="412" y="1115"/>
                </a:lnTo>
                <a:cubicBezTo>
                  <a:pt x="437" y="1090"/>
                  <a:pt x="477" y="1090"/>
                  <a:pt x="501" y="1115"/>
                </a:cubicBezTo>
                <a:cubicBezTo>
                  <a:pt x="526" y="1140"/>
                  <a:pt x="526" y="1180"/>
                  <a:pt x="501" y="1204"/>
                </a:cubicBezTo>
                <a:lnTo>
                  <a:pt x="326" y="1380"/>
                </a:lnTo>
                <a:cubicBezTo>
                  <a:pt x="297" y="1408"/>
                  <a:pt x="250" y="1404"/>
                  <a:pt x="228" y="1371"/>
                </a:cubicBezTo>
                <a:cubicBezTo>
                  <a:pt x="81" y="1219"/>
                  <a:pt x="0" y="1019"/>
                  <a:pt x="0" y="807"/>
                </a:cubicBezTo>
                <a:cubicBezTo>
                  <a:pt x="0" y="362"/>
                  <a:pt x="362" y="0"/>
                  <a:pt x="808" y="0"/>
                </a:cubicBezTo>
                <a:cubicBezTo>
                  <a:pt x="1255" y="0"/>
                  <a:pt x="1617" y="362"/>
                  <a:pt x="1617" y="807"/>
                </a:cubicBezTo>
                <a:cubicBezTo>
                  <a:pt x="1617" y="1019"/>
                  <a:pt x="1536" y="1219"/>
                  <a:pt x="1388" y="13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0" name="Google Shape;660;p49"/>
          <p:cNvSpPr/>
          <p:nvPr/>
        </p:nvSpPr>
        <p:spPr>
          <a:xfrm>
            <a:off x="5440234" y="2117343"/>
            <a:ext cx="382176" cy="381939"/>
          </a:xfrm>
          <a:custGeom>
            <a:avLst/>
            <a:gdLst/>
            <a:ahLst/>
            <a:cxnLst/>
            <a:rect l="l" t="t" r="r" b="b"/>
            <a:pathLst>
              <a:path w="1618" h="1617" extrusionOk="0">
                <a:moveTo>
                  <a:pt x="1121" y="1305"/>
                </a:moveTo>
                <a:cubicBezTo>
                  <a:pt x="1121" y="1340"/>
                  <a:pt x="1093" y="1369"/>
                  <a:pt x="1058" y="1369"/>
                </a:cubicBezTo>
                <a:lnTo>
                  <a:pt x="809" y="1369"/>
                </a:lnTo>
                <a:cubicBezTo>
                  <a:pt x="774" y="1369"/>
                  <a:pt x="746" y="1340"/>
                  <a:pt x="746" y="1305"/>
                </a:cubicBezTo>
                <a:cubicBezTo>
                  <a:pt x="746" y="1270"/>
                  <a:pt x="774" y="1242"/>
                  <a:pt x="809" y="1242"/>
                </a:cubicBezTo>
                <a:lnTo>
                  <a:pt x="1058" y="1242"/>
                </a:lnTo>
                <a:cubicBezTo>
                  <a:pt x="1093" y="1242"/>
                  <a:pt x="1121" y="1271"/>
                  <a:pt x="1121" y="1305"/>
                </a:cubicBezTo>
                <a:moveTo>
                  <a:pt x="605" y="1012"/>
                </a:moveTo>
                <a:cubicBezTo>
                  <a:pt x="630" y="1037"/>
                  <a:pt x="630" y="1077"/>
                  <a:pt x="605" y="1101"/>
                </a:cubicBezTo>
                <a:lnTo>
                  <a:pt x="356" y="1350"/>
                </a:lnTo>
                <a:cubicBezTo>
                  <a:pt x="332" y="1375"/>
                  <a:pt x="292" y="1375"/>
                  <a:pt x="267" y="1350"/>
                </a:cubicBezTo>
                <a:cubicBezTo>
                  <a:pt x="242" y="1325"/>
                  <a:pt x="242" y="1285"/>
                  <a:pt x="267" y="1261"/>
                </a:cubicBezTo>
                <a:lnTo>
                  <a:pt x="471" y="1057"/>
                </a:lnTo>
                <a:lnTo>
                  <a:pt x="267" y="853"/>
                </a:lnTo>
                <a:cubicBezTo>
                  <a:pt x="242" y="828"/>
                  <a:pt x="242" y="788"/>
                  <a:pt x="267" y="763"/>
                </a:cubicBezTo>
                <a:cubicBezTo>
                  <a:pt x="292" y="739"/>
                  <a:pt x="332" y="739"/>
                  <a:pt x="356" y="763"/>
                </a:cubicBezTo>
                <a:lnTo>
                  <a:pt x="605" y="1012"/>
                </a:lnTo>
                <a:moveTo>
                  <a:pt x="481" y="312"/>
                </a:moveTo>
                <a:cubicBezTo>
                  <a:pt x="481" y="268"/>
                  <a:pt x="517" y="233"/>
                  <a:pt x="560" y="233"/>
                </a:cubicBezTo>
                <a:cubicBezTo>
                  <a:pt x="604" y="233"/>
                  <a:pt x="639" y="268"/>
                  <a:pt x="639" y="312"/>
                </a:cubicBezTo>
                <a:cubicBezTo>
                  <a:pt x="639" y="355"/>
                  <a:pt x="604" y="391"/>
                  <a:pt x="560" y="391"/>
                </a:cubicBezTo>
                <a:cubicBezTo>
                  <a:pt x="517" y="391"/>
                  <a:pt x="481" y="355"/>
                  <a:pt x="481" y="312"/>
                </a:cubicBezTo>
                <a:moveTo>
                  <a:pt x="233" y="312"/>
                </a:moveTo>
                <a:cubicBezTo>
                  <a:pt x="233" y="268"/>
                  <a:pt x="268" y="233"/>
                  <a:pt x="312" y="233"/>
                </a:cubicBezTo>
                <a:cubicBezTo>
                  <a:pt x="355" y="233"/>
                  <a:pt x="391" y="268"/>
                  <a:pt x="391" y="312"/>
                </a:cubicBezTo>
                <a:cubicBezTo>
                  <a:pt x="391" y="355"/>
                  <a:pt x="355" y="391"/>
                  <a:pt x="312" y="391"/>
                </a:cubicBezTo>
                <a:cubicBezTo>
                  <a:pt x="268" y="391"/>
                  <a:pt x="233" y="355"/>
                  <a:pt x="233" y="312"/>
                </a:cubicBezTo>
                <a:moveTo>
                  <a:pt x="126" y="623"/>
                </a:moveTo>
                <a:lnTo>
                  <a:pt x="1492" y="623"/>
                </a:lnTo>
                <a:lnTo>
                  <a:pt x="1492" y="1491"/>
                </a:lnTo>
                <a:lnTo>
                  <a:pt x="126" y="1491"/>
                </a:lnTo>
                <a:lnTo>
                  <a:pt x="126" y="623"/>
                </a:lnTo>
                <a:moveTo>
                  <a:pt x="1492" y="497"/>
                </a:moveTo>
                <a:lnTo>
                  <a:pt x="126" y="497"/>
                </a:lnTo>
                <a:lnTo>
                  <a:pt x="126" y="126"/>
                </a:lnTo>
                <a:lnTo>
                  <a:pt x="1492" y="126"/>
                </a:lnTo>
                <a:lnTo>
                  <a:pt x="1492" y="497"/>
                </a:lnTo>
                <a:moveTo>
                  <a:pt x="1555" y="0"/>
                </a:moveTo>
                <a:lnTo>
                  <a:pt x="63" y="0"/>
                </a:lnTo>
                <a:cubicBezTo>
                  <a:pt x="28" y="0"/>
                  <a:pt x="0" y="28"/>
                  <a:pt x="0" y="63"/>
                </a:cubicBezTo>
                <a:lnTo>
                  <a:pt x="0" y="1554"/>
                </a:lnTo>
                <a:cubicBezTo>
                  <a:pt x="0" y="1589"/>
                  <a:pt x="28" y="1617"/>
                  <a:pt x="63" y="1617"/>
                </a:cubicBezTo>
                <a:lnTo>
                  <a:pt x="1555" y="1617"/>
                </a:lnTo>
                <a:cubicBezTo>
                  <a:pt x="1590" y="1617"/>
                  <a:pt x="1618" y="1589"/>
                  <a:pt x="1618" y="1554"/>
                </a:cubicBezTo>
                <a:lnTo>
                  <a:pt x="1618" y="63"/>
                </a:lnTo>
                <a:cubicBezTo>
                  <a:pt x="1618"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1" name="Google Shape;661;p49"/>
          <p:cNvSpPr/>
          <p:nvPr/>
        </p:nvSpPr>
        <p:spPr>
          <a:xfrm>
            <a:off x="6157235" y="2117225"/>
            <a:ext cx="382176" cy="382176"/>
          </a:xfrm>
          <a:custGeom>
            <a:avLst/>
            <a:gdLst/>
            <a:ahLst/>
            <a:cxnLst/>
            <a:rect l="l" t="t" r="r" b="b"/>
            <a:pathLst>
              <a:path w="1618" h="1618" extrusionOk="0">
                <a:moveTo>
                  <a:pt x="1492" y="1491"/>
                </a:moveTo>
                <a:lnTo>
                  <a:pt x="1245" y="1491"/>
                </a:lnTo>
                <a:lnTo>
                  <a:pt x="1245" y="1057"/>
                </a:lnTo>
                <a:cubicBezTo>
                  <a:pt x="1245" y="1022"/>
                  <a:pt x="1217" y="994"/>
                  <a:pt x="1182" y="994"/>
                </a:cubicBezTo>
                <a:lnTo>
                  <a:pt x="436" y="994"/>
                </a:lnTo>
                <a:cubicBezTo>
                  <a:pt x="401" y="994"/>
                  <a:pt x="373" y="1022"/>
                  <a:pt x="373" y="1057"/>
                </a:cubicBezTo>
                <a:lnTo>
                  <a:pt x="373" y="1491"/>
                </a:lnTo>
                <a:lnTo>
                  <a:pt x="126" y="1491"/>
                </a:lnTo>
                <a:lnTo>
                  <a:pt x="126" y="1430"/>
                </a:lnTo>
                <a:cubicBezTo>
                  <a:pt x="126" y="1154"/>
                  <a:pt x="290" y="914"/>
                  <a:pt x="530" y="807"/>
                </a:cubicBezTo>
                <a:cubicBezTo>
                  <a:pt x="692" y="934"/>
                  <a:pt x="923" y="936"/>
                  <a:pt x="1088" y="807"/>
                </a:cubicBezTo>
                <a:cubicBezTo>
                  <a:pt x="1328" y="914"/>
                  <a:pt x="1492" y="1154"/>
                  <a:pt x="1492" y="1430"/>
                </a:cubicBezTo>
                <a:lnTo>
                  <a:pt x="1492" y="1491"/>
                </a:lnTo>
                <a:moveTo>
                  <a:pt x="499" y="1120"/>
                </a:moveTo>
                <a:lnTo>
                  <a:pt x="1119" y="1120"/>
                </a:lnTo>
                <a:lnTo>
                  <a:pt x="1119" y="1491"/>
                </a:lnTo>
                <a:lnTo>
                  <a:pt x="499" y="1491"/>
                </a:lnTo>
                <a:lnTo>
                  <a:pt x="499" y="1120"/>
                </a:lnTo>
                <a:moveTo>
                  <a:pt x="809" y="127"/>
                </a:moveTo>
                <a:cubicBezTo>
                  <a:pt x="912" y="127"/>
                  <a:pt x="1004" y="174"/>
                  <a:pt x="1063" y="249"/>
                </a:cubicBezTo>
                <a:lnTo>
                  <a:pt x="555" y="249"/>
                </a:lnTo>
                <a:cubicBezTo>
                  <a:pt x="615" y="175"/>
                  <a:pt x="706" y="127"/>
                  <a:pt x="809" y="127"/>
                </a:cubicBezTo>
                <a:moveTo>
                  <a:pt x="872" y="375"/>
                </a:moveTo>
                <a:cubicBezTo>
                  <a:pt x="873" y="375"/>
                  <a:pt x="1171" y="376"/>
                  <a:pt x="1172" y="376"/>
                </a:cubicBezTo>
                <a:cubicBezTo>
                  <a:pt x="1177" y="376"/>
                  <a:pt x="1181" y="380"/>
                  <a:pt x="1181" y="385"/>
                </a:cubicBezTo>
                <a:cubicBezTo>
                  <a:pt x="1181" y="521"/>
                  <a:pt x="1015" y="591"/>
                  <a:pt x="918" y="494"/>
                </a:cubicBezTo>
                <a:cubicBezTo>
                  <a:pt x="865" y="442"/>
                  <a:pt x="873" y="379"/>
                  <a:pt x="872" y="375"/>
                </a:cubicBezTo>
                <a:moveTo>
                  <a:pt x="562" y="663"/>
                </a:moveTo>
                <a:cubicBezTo>
                  <a:pt x="658" y="673"/>
                  <a:pt x="749" y="634"/>
                  <a:pt x="809" y="561"/>
                </a:cubicBezTo>
                <a:cubicBezTo>
                  <a:pt x="869" y="634"/>
                  <a:pt x="960" y="673"/>
                  <a:pt x="1056" y="663"/>
                </a:cubicBezTo>
                <a:cubicBezTo>
                  <a:pt x="925" y="815"/>
                  <a:pt x="692" y="814"/>
                  <a:pt x="562" y="663"/>
                </a:cubicBezTo>
                <a:moveTo>
                  <a:pt x="701" y="494"/>
                </a:moveTo>
                <a:cubicBezTo>
                  <a:pt x="603" y="591"/>
                  <a:pt x="437" y="521"/>
                  <a:pt x="437" y="385"/>
                </a:cubicBezTo>
                <a:cubicBezTo>
                  <a:pt x="437" y="380"/>
                  <a:pt x="441" y="375"/>
                  <a:pt x="446" y="375"/>
                </a:cubicBezTo>
                <a:lnTo>
                  <a:pt x="746" y="375"/>
                </a:lnTo>
                <a:cubicBezTo>
                  <a:pt x="745" y="379"/>
                  <a:pt x="753" y="442"/>
                  <a:pt x="701" y="494"/>
                </a:cubicBezTo>
                <a:moveTo>
                  <a:pt x="1179" y="710"/>
                </a:moveTo>
                <a:cubicBezTo>
                  <a:pt x="1212" y="664"/>
                  <a:pt x="1235" y="612"/>
                  <a:pt x="1249" y="556"/>
                </a:cubicBezTo>
                <a:cubicBezTo>
                  <a:pt x="1287" y="508"/>
                  <a:pt x="1307" y="447"/>
                  <a:pt x="1307" y="385"/>
                </a:cubicBezTo>
                <a:cubicBezTo>
                  <a:pt x="1307" y="326"/>
                  <a:pt x="1269" y="275"/>
                  <a:pt x="1216" y="257"/>
                </a:cubicBezTo>
                <a:cubicBezTo>
                  <a:pt x="1143" y="104"/>
                  <a:pt x="988" y="0"/>
                  <a:pt x="809" y="0"/>
                </a:cubicBezTo>
                <a:cubicBezTo>
                  <a:pt x="631" y="0"/>
                  <a:pt x="475" y="104"/>
                  <a:pt x="402" y="257"/>
                </a:cubicBezTo>
                <a:cubicBezTo>
                  <a:pt x="349" y="275"/>
                  <a:pt x="311" y="326"/>
                  <a:pt x="311" y="385"/>
                </a:cubicBezTo>
                <a:cubicBezTo>
                  <a:pt x="311" y="447"/>
                  <a:pt x="332" y="508"/>
                  <a:pt x="370" y="556"/>
                </a:cubicBezTo>
                <a:cubicBezTo>
                  <a:pt x="383" y="612"/>
                  <a:pt x="406" y="664"/>
                  <a:pt x="439" y="710"/>
                </a:cubicBezTo>
                <a:cubicBezTo>
                  <a:pt x="178" y="844"/>
                  <a:pt x="0" y="1117"/>
                  <a:pt x="0" y="1430"/>
                </a:cubicBezTo>
                <a:lnTo>
                  <a:pt x="0" y="1554"/>
                </a:lnTo>
                <a:cubicBezTo>
                  <a:pt x="0" y="1589"/>
                  <a:pt x="28" y="1618"/>
                  <a:pt x="63" y="1618"/>
                </a:cubicBezTo>
                <a:lnTo>
                  <a:pt x="1555" y="1618"/>
                </a:lnTo>
                <a:cubicBezTo>
                  <a:pt x="1590" y="1618"/>
                  <a:pt x="1618" y="1589"/>
                  <a:pt x="1618" y="1554"/>
                </a:cubicBezTo>
                <a:lnTo>
                  <a:pt x="1618" y="1430"/>
                </a:lnTo>
                <a:cubicBezTo>
                  <a:pt x="1618" y="1117"/>
                  <a:pt x="1440" y="845"/>
                  <a:pt x="1179" y="71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2" name="Google Shape;662;p49"/>
          <p:cNvSpPr/>
          <p:nvPr/>
        </p:nvSpPr>
        <p:spPr>
          <a:xfrm>
            <a:off x="6860018" y="2117225"/>
            <a:ext cx="382176" cy="382176"/>
          </a:xfrm>
          <a:custGeom>
            <a:avLst/>
            <a:gdLst/>
            <a:ahLst/>
            <a:cxnLst/>
            <a:rect l="l" t="t" r="r" b="b"/>
            <a:pathLst>
              <a:path w="1618" h="1618" extrusionOk="0">
                <a:moveTo>
                  <a:pt x="1369" y="808"/>
                </a:moveTo>
                <a:lnTo>
                  <a:pt x="1369" y="1306"/>
                </a:lnTo>
                <a:cubicBezTo>
                  <a:pt x="1369" y="1341"/>
                  <a:pt x="1341" y="1369"/>
                  <a:pt x="1306" y="1369"/>
                </a:cubicBezTo>
                <a:cubicBezTo>
                  <a:pt x="1271" y="1369"/>
                  <a:pt x="1243" y="1341"/>
                  <a:pt x="1243" y="1306"/>
                </a:cubicBezTo>
                <a:lnTo>
                  <a:pt x="1243" y="808"/>
                </a:lnTo>
                <a:cubicBezTo>
                  <a:pt x="1243" y="774"/>
                  <a:pt x="1271" y="745"/>
                  <a:pt x="1306" y="745"/>
                </a:cubicBezTo>
                <a:cubicBezTo>
                  <a:pt x="1341" y="745"/>
                  <a:pt x="1369" y="774"/>
                  <a:pt x="1369" y="808"/>
                </a:cubicBezTo>
                <a:moveTo>
                  <a:pt x="994" y="994"/>
                </a:moveTo>
                <a:lnTo>
                  <a:pt x="872" y="994"/>
                </a:lnTo>
                <a:lnTo>
                  <a:pt x="872" y="872"/>
                </a:lnTo>
                <a:lnTo>
                  <a:pt x="994" y="872"/>
                </a:lnTo>
                <a:lnTo>
                  <a:pt x="994" y="994"/>
                </a:lnTo>
                <a:moveTo>
                  <a:pt x="1058" y="745"/>
                </a:moveTo>
                <a:lnTo>
                  <a:pt x="809" y="745"/>
                </a:lnTo>
                <a:cubicBezTo>
                  <a:pt x="774" y="745"/>
                  <a:pt x="746" y="774"/>
                  <a:pt x="746" y="808"/>
                </a:cubicBezTo>
                <a:lnTo>
                  <a:pt x="746" y="1306"/>
                </a:lnTo>
                <a:cubicBezTo>
                  <a:pt x="746" y="1341"/>
                  <a:pt x="774" y="1369"/>
                  <a:pt x="809" y="1369"/>
                </a:cubicBezTo>
                <a:cubicBezTo>
                  <a:pt x="844" y="1369"/>
                  <a:pt x="872" y="1341"/>
                  <a:pt x="872" y="1306"/>
                </a:cubicBezTo>
                <a:lnTo>
                  <a:pt x="872" y="1120"/>
                </a:lnTo>
                <a:lnTo>
                  <a:pt x="1058" y="1120"/>
                </a:lnTo>
                <a:cubicBezTo>
                  <a:pt x="1092" y="1120"/>
                  <a:pt x="1121" y="1092"/>
                  <a:pt x="1121" y="1057"/>
                </a:cubicBezTo>
                <a:lnTo>
                  <a:pt x="1121" y="808"/>
                </a:lnTo>
                <a:cubicBezTo>
                  <a:pt x="1121" y="774"/>
                  <a:pt x="1092" y="745"/>
                  <a:pt x="1058" y="745"/>
                </a:cubicBezTo>
                <a:moveTo>
                  <a:pt x="375" y="872"/>
                </a:moveTo>
                <a:lnTo>
                  <a:pt x="497" y="872"/>
                </a:lnTo>
                <a:lnTo>
                  <a:pt x="497" y="994"/>
                </a:lnTo>
                <a:lnTo>
                  <a:pt x="375" y="994"/>
                </a:lnTo>
                <a:lnTo>
                  <a:pt x="375" y="872"/>
                </a:lnTo>
                <a:moveTo>
                  <a:pt x="560" y="745"/>
                </a:moveTo>
                <a:lnTo>
                  <a:pt x="312" y="745"/>
                </a:lnTo>
                <a:cubicBezTo>
                  <a:pt x="277" y="745"/>
                  <a:pt x="248" y="774"/>
                  <a:pt x="248" y="808"/>
                </a:cubicBezTo>
                <a:lnTo>
                  <a:pt x="248" y="1306"/>
                </a:lnTo>
                <a:cubicBezTo>
                  <a:pt x="248" y="1341"/>
                  <a:pt x="277" y="1369"/>
                  <a:pt x="312" y="1369"/>
                </a:cubicBezTo>
                <a:cubicBezTo>
                  <a:pt x="347" y="1369"/>
                  <a:pt x="375" y="1341"/>
                  <a:pt x="375" y="1306"/>
                </a:cubicBezTo>
                <a:lnTo>
                  <a:pt x="375" y="1120"/>
                </a:lnTo>
                <a:lnTo>
                  <a:pt x="497" y="1120"/>
                </a:lnTo>
                <a:lnTo>
                  <a:pt x="497" y="1306"/>
                </a:lnTo>
                <a:cubicBezTo>
                  <a:pt x="497" y="1341"/>
                  <a:pt x="525" y="1369"/>
                  <a:pt x="560" y="1369"/>
                </a:cubicBezTo>
                <a:cubicBezTo>
                  <a:pt x="595" y="1369"/>
                  <a:pt x="624" y="1341"/>
                  <a:pt x="624" y="1306"/>
                </a:cubicBezTo>
                <a:lnTo>
                  <a:pt x="624" y="808"/>
                </a:lnTo>
                <a:cubicBezTo>
                  <a:pt x="624" y="774"/>
                  <a:pt x="595" y="745"/>
                  <a:pt x="560" y="745"/>
                </a:cubicBezTo>
                <a:moveTo>
                  <a:pt x="481" y="312"/>
                </a:moveTo>
                <a:cubicBezTo>
                  <a:pt x="481" y="269"/>
                  <a:pt x="517" y="233"/>
                  <a:pt x="560" y="233"/>
                </a:cubicBezTo>
                <a:cubicBezTo>
                  <a:pt x="604" y="233"/>
                  <a:pt x="639" y="269"/>
                  <a:pt x="639" y="312"/>
                </a:cubicBezTo>
                <a:cubicBezTo>
                  <a:pt x="639" y="356"/>
                  <a:pt x="604" y="391"/>
                  <a:pt x="560" y="391"/>
                </a:cubicBezTo>
                <a:cubicBezTo>
                  <a:pt x="517" y="391"/>
                  <a:pt x="481" y="356"/>
                  <a:pt x="481" y="312"/>
                </a:cubicBezTo>
                <a:moveTo>
                  <a:pt x="233" y="312"/>
                </a:moveTo>
                <a:cubicBezTo>
                  <a:pt x="233" y="269"/>
                  <a:pt x="268" y="233"/>
                  <a:pt x="312" y="233"/>
                </a:cubicBezTo>
                <a:cubicBezTo>
                  <a:pt x="355" y="233"/>
                  <a:pt x="391" y="269"/>
                  <a:pt x="391" y="312"/>
                </a:cubicBezTo>
                <a:cubicBezTo>
                  <a:pt x="391" y="356"/>
                  <a:pt x="355" y="391"/>
                  <a:pt x="312" y="391"/>
                </a:cubicBezTo>
                <a:cubicBezTo>
                  <a:pt x="268" y="391"/>
                  <a:pt x="233" y="356"/>
                  <a:pt x="233" y="312"/>
                </a:cubicBezTo>
                <a:moveTo>
                  <a:pt x="126" y="623"/>
                </a:moveTo>
                <a:lnTo>
                  <a:pt x="1492" y="623"/>
                </a:lnTo>
                <a:lnTo>
                  <a:pt x="1492" y="1491"/>
                </a:lnTo>
                <a:lnTo>
                  <a:pt x="126" y="1491"/>
                </a:lnTo>
                <a:lnTo>
                  <a:pt x="126" y="623"/>
                </a:lnTo>
                <a:moveTo>
                  <a:pt x="1492" y="498"/>
                </a:moveTo>
                <a:lnTo>
                  <a:pt x="126" y="498"/>
                </a:lnTo>
                <a:lnTo>
                  <a:pt x="126" y="127"/>
                </a:lnTo>
                <a:lnTo>
                  <a:pt x="1492" y="127"/>
                </a:lnTo>
                <a:lnTo>
                  <a:pt x="1492" y="498"/>
                </a:lnTo>
                <a:moveTo>
                  <a:pt x="1555" y="0"/>
                </a:moveTo>
                <a:lnTo>
                  <a:pt x="63" y="0"/>
                </a:lnTo>
                <a:cubicBezTo>
                  <a:pt x="28" y="0"/>
                  <a:pt x="0" y="29"/>
                  <a:pt x="0" y="64"/>
                </a:cubicBezTo>
                <a:lnTo>
                  <a:pt x="0" y="1554"/>
                </a:lnTo>
                <a:cubicBezTo>
                  <a:pt x="0" y="1589"/>
                  <a:pt x="28" y="1618"/>
                  <a:pt x="63" y="1618"/>
                </a:cubicBezTo>
                <a:lnTo>
                  <a:pt x="1555" y="1618"/>
                </a:lnTo>
                <a:cubicBezTo>
                  <a:pt x="1590" y="1618"/>
                  <a:pt x="1618" y="1589"/>
                  <a:pt x="1618" y="1554"/>
                </a:cubicBezTo>
                <a:lnTo>
                  <a:pt x="1618" y="64"/>
                </a:lnTo>
                <a:cubicBezTo>
                  <a:pt x="1618" y="29"/>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3" name="Google Shape;663;p49"/>
          <p:cNvSpPr/>
          <p:nvPr/>
        </p:nvSpPr>
        <p:spPr>
          <a:xfrm>
            <a:off x="7547303" y="2146633"/>
            <a:ext cx="382176" cy="323361"/>
          </a:xfrm>
          <a:custGeom>
            <a:avLst/>
            <a:gdLst/>
            <a:ahLst/>
            <a:cxnLst/>
            <a:rect l="l" t="t" r="r" b="b"/>
            <a:pathLst>
              <a:path w="1618" h="1369" extrusionOk="0">
                <a:moveTo>
                  <a:pt x="1618" y="64"/>
                </a:moveTo>
                <a:lnTo>
                  <a:pt x="1618" y="560"/>
                </a:lnTo>
                <a:cubicBezTo>
                  <a:pt x="1618" y="595"/>
                  <a:pt x="1590" y="623"/>
                  <a:pt x="1555" y="623"/>
                </a:cubicBezTo>
                <a:cubicBezTo>
                  <a:pt x="1520" y="623"/>
                  <a:pt x="1492" y="595"/>
                  <a:pt x="1492" y="560"/>
                </a:cubicBezTo>
                <a:lnTo>
                  <a:pt x="1492" y="64"/>
                </a:lnTo>
                <a:cubicBezTo>
                  <a:pt x="1492" y="29"/>
                  <a:pt x="1520" y="0"/>
                  <a:pt x="1555" y="0"/>
                </a:cubicBezTo>
                <a:cubicBezTo>
                  <a:pt x="1590" y="0"/>
                  <a:pt x="1618" y="29"/>
                  <a:pt x="1618" y="64"/>
                </a:cubicBezTo>
                <a:moveTo>
                  <a:pt x="746" y="560"/>
                </a:moveTo>
                <a:lnTo>
                  <a:pt x="746" y="64"/>
                </a:lnTo>
                <a:cubicBezTo>
                  <a:pt x="746" y="29"/>
                  <a:pt x="774" y="0"/>
                  <a:pt x="809" y="0"/>
                </a:cubicBezTo>
                <a:cubicBezTo>
                  <a:pt x="844" y="0"/>
                  <a:pt x="873" y="29"/>
                  <a:pt x="873" y="64"/>
                </a:cubicBezTo>
                <a:lnTo>
                  <a:pt x="873" y="560"/>
                </a:lnTo>
                <a:cubicBezTo>
                  <a:pt x="873" y="595"/>
                  <a:pt x="844" y="623"/>
                  <a:pt x="809" y="623"/>
                </a:cubicBezTo>
                <a:cubicBezTo>
                  <a:pt x="774" y="623"/>
                  <a:pt x="746" y="595"/>
                  <a:pt x="746" y="560"/>
                </a:cubicBezTo>
                <a:moveTo>
                  <a:pt x="1243" y="497"/>
                </a:moveTo>
                <a:lnTo>
                  <a:pt x="1121" y="497"/>
                </a:lnTo>
                <a:lnTo>
                  <a:pt x="1121" y="127"/>
                </a:lnTo>
                <a:lnTo>
                  <a:pt x="1243" y="127"/>
                </a:lnTo>
                <a:lnTo>
                  <a:pt x="1243" y="497"/>
                </a:lnTo>
                <a:moveTo>
                  <a:pt x="1307" y="0"/>
                </a:moveTo>
                <a:lnTo>
                  <a:pt x="1058" y="0"/>
                </a:lnTo>
                <a:cubicBezTo>
                  <a:pt x="1023" y="0"/>
                  <a:pt x="995" y="29"/>
                  <a:pt x="995" y="64"/>
                </a:cubicBezTo>
                <a:lnTo>
                  <a:pt x="995" y="560"/>
                </a:lnTo>
                <a:cubicBezTo>
                  <a:pt x="995" y="595"/>
                  <a:pt x="1023" y="623"/>
                  <a:pt x="1058" y="623"/>
                </a:cubicBezTo>
                <a:lnTo>
                  <a:pt x="1307" y="623"/>
                </a:lnTo>
                <a:cubicBezTo>
                  <a:pt x="1342" y="623"/>
                  <a:pt x="1370" y="595"/>
                  <a:pt x="1370" y="560"/>
                </a:cubicBezTo>
                <a:lnTo>
                  <a:pt x="1370" y="64"/>
                </a:lnTo>
                <a:cubicBezTo>
                  <a:pt x="1370" y="29"/>
                  <a:pt x="1342" y="0"/>
                  <a:pt x="1307" y="0"/>
                </a:cubicBezTo>
                <a:moveTo>
                  <a:pt x="1618" y="808"/>
                </a:moveTo>
                <a:lnTo>
                  <a:pt x="1618" y="1306"/>
                </a:lnTo>
                <a:cubicBezTo>
                  <a:pt x="1618" y="1341"/>
                  <a:pt x="1590" y="1369"/>
                  <a:pt x="1555" y="1369"/>
                </a:cubicBezTo>
                <a:cubicBezTo>
                  <a:pt x="1520" y="1369"/>
                  <a:pt x="1492" y="1341"/>
                  <a:pt x="1492" y="1306"/>
                </a:cubicBezTo>
                <a:lnTo>
                  <a:pt x="1492" y="808"/>
                </a:lnTo>
                <a:cubicBezTo>
                  <a:pt x="1492" y="774"/>
                  <a:pt x="1520" y="745"/>
                  <a:pt x="1555" y="745"/>
                </a:cubicBezTo>
                <a:cubicBezTo>
                  <a:pt x="1590" y="745"/>
                  <a:pt x="1618" y="774"/>
                  <a:pt x="1618" y="808"/>
                </a:cubicBezTo>
                <a:moveTo>
                  <a:pt x="1370" y="808"/>
                </a:moveTo>
                <a:lnTo>
                  <a:pt x="1370" y="1306"/>
                </a:lnTo>
                <a:cubicBezTo>
                  <a:pt x="1370" y="1341"/>
                  <a:pt x="1342" y="1369"/>
                  <a:pt x="1307" y="1369"/>
                </a:cubicBezTo>
                <a:cubicBezTo>
                  <a:pt x="1272" y="1369"/>
                  <a:pt x="1243" y="1341"/>
                  <a:pt x="1243" y="1306"/>
                </a:cubicBezTo>
                <a:lnTo>
                  <a:pt x="1243" y="808"/>
                </a:lnTo>
                <a:cubicBezTo>
                  <a:pt x="1243" y="774"/>
                  <a:pt x="1272" y="745"/>
                  <a:pt x="1307" y="745"/>
                </a:cubicBezTo>
                <a:cubicBezTo>
                  <a:pt x="1342" y="745"/>
                  <a:pt x="1370" y="774"/>
                  <a:pt x="1370" y="808"/>
                </a:cubicBezTo>
                <a:moveTo>
                  <a:pt x="995" y="1243"/>
                </a:moveTo>
                <a:lnTo>
                  <a:pt x="873" y="1243"/>
                </a:lnTo>
                <a:lnTo>
                  <a:pt x="873" y="872"/>
                </a:lnTo>
                <a:lnTo>
                  <a:pt x="995" y="872"/>
                </a:lnTo>
                <a:lnTo>
                  <a:pt x="995" y="1243"/>
                </a:lnTo>
                <a:moveTo>
                  <a:pt x="1058" y="745"/>
                </a:moveTo>
                <a:lnTo>
                  <a:pt x="809" y="745"/>
                </a:lnTo>
                <a:cubicBezTo>
                  <a:pt x="774" y="745"/>
                  <a:pt x="746" y="774"/>
                  <a:pt x="746" y="808"/>
                </a:cubicBezTo>
                <a:lnTo>
                  <a:pt x="746" y="1306"/>
                </a:lnTo>
                <a:cubicBezTo>
                  <a:pt x="746" y="1341"/>
                  <a:pt x="774" y="1369"/>
                  <a:pt x="809" y="1369"/>
                </a:cubicBezTo>
                <a:lnTo>
                  <a:pt x="1058" y="1369"/>
                </a:lnTo>
                <a:cubicBezTo>
                  <a:pt x="1093" y="1369"/>
                  <a:pt x="1121" y="1341"/>
                  <a:pt x="1121" y="1306"/>
                </a:cubicBezTo>
                <a:lnTo>
                  <a:pt x="1121" y="808"/>
                </a:lnTo>
                <a:cubicBezTo>
                  <a:pt x="1121" y="774"/>
                  <a:pt x="1093" y="745"/>
                  <a:pt x="1058" y="745"/>
                </a:cubicBezTo>
                <a:moveTo>
                  <a:pt x="624" y="808"/>
                </a:moveTo>
                <a:lnTo>
                  <a:pt x="624" y="1306"/>
                </a:lnTo>
                <a:cubicBezTo>
                  <a:pt x="624" y="1341"/>
                  <a:pt x="596" y="1369"/>
                  <a:pt x="561" y="1369"/>
                </a:cubicBezTo>
                <a:cubicBezTo>
                  <a:pt x="526" y="1369"/>
                  <a:pt x="497" y="1341"/>
                  <a:pt x="497" y="1306"/>
                </a:cubicBezTo>
                <a:lnTo>
                  <a:pt x="497" y="808"/>
                </a:lnTo>
                <a:cubicBezTo>
                  <a:pt x="497" y="774"/>
                  <a:pt x="526" y="745"/>
                  <a:pt x="561" y="745"/>
                </a:cubicBezTo>
                <a:cubicBezTo>
                  <a:pt x="596" y="745"/>
                  <a:pt x="624" y="774"/>
                  <a:pt x="624" y="808"/>
                </a:cubicBezTo>
                <a:moveTo>
                  <a:pt x="249" y="1243"/>
                </a:moveTo>
                <a:lnTo>
                  <a:pt x="127" y="1243"/>
                </a:lnTo>
                <a:lnTo>
                  <a:pt x="127" y="872"/>
                </a:lnTo>
                <a:lnTo>
                  <a:pt x="249" y="872"/>
                </a:lnTo>
                <a:lnTo>
                  <a:pt x="249" y="1243"/>
                </a:lnTo>
                <a:moveTo>
                  <a:pt x="312" y="745"/>
                </a:moveTo>
                <a:lnTo>
                  <a:pt x="63" y="745"/>
                </a:lnTo>
                <a:cubicBezTo>
                  <a:pt x="28" y="745"/>
                  <a:pt x="0" y="774"/>
                  <a:pt x="0" y="808"/>
                </a:cubicBezTo>
                <a:lnTo>
                  <a:pt x="0" y="1306"/>
                </a:lnTo>
                <a:cubicBezTo>
                  <a:pt x="0" y="1341"/>
                  <a:pt x="28" y="1369"/>
                  <a:pt x="63" y="1369"/>
                </a:cubicBezTo>
                <a:lnTo>
                  <a:pt x="312" y="1369"/>
                </a:lnTo>
                <a:cubicBezTo>
                  <a:pt x="347" y="1369"/>
                  <a:pt x="375" y="1341"/>
                  <a:pt x="375" y="1306"/>
                </a:cubicBezTo>
                <a:lnTo>
                  <a:pt x="375" y="808"/>
                </a:lnTo>
                <a:cubicBezTo>
                  <a:pt x="375" y="774"/>
                  <a:pt x="347" y="745"/>
                  <a:pt x="312" y="745"/>
                </a:cubicBezTo>
                <a:moveTo>
                  <a:pt x="0" y="560"/>
                </a:moveTo>
                <a:lnTo>
                  <a:pt x="0" y="64"/>
                </a:lnTo>
                <a:cubicBezTo>
                  <a:pt x="0" y="29"/>
                  <a:pt x="28" y="0"/>
                  <a:pt x="63" y="0"/>
                </a:cubicBezTo>
                <a:cubicBezTo>
                  <a:pt x="98" y="0"/>
                  <a:pt x="127" y="29"/>
                  <a:pt x="127" y="64"/>
                </a:cubicBezTo>
                <a:lnTo>
                  <a:pt x="127" y="560"/>
                </a:lnTo>
                <a:cubicBezTo>
                  <a:pt x="127" y="595"/>
                  <a:pt x="98" y="623"/>
                  <a:pt x="63" y="623"/>
                </a:cubicBezTo>
                <a:cubicBezTo>
                  <a:pt x="28" y="623"/>
                  <a:pt x="0" y="595"/>
                  <a:pt x="0" y="560"/>
                </a:cubicBezTo>
                <a:moveTo>
                  <a:pt x="497" y="497"/>
                </a:moveTo>
                <a:lnTo>
                  <a:pt x="375" y="497"/>
                </a:lnTo>
                <a:lnTo>
                  <a:pt x="375" y="127"/>
                </a:lnTo>
                <a:lnTo>
                  <a:pt x="497" y="127"/>
                </a:lnTo>
                <a:lnTo>
                  <a:pt x="497" y="497"/>
                </a:lnTo>
                <a:moveTo>
                  <a:pt x="561" y="0"/>
                </a:moveTo>
                <a:lnTo>
                  <a:pt x="312" y="0"/>
                </a:lnTo>
                <a:cubicBezTo>
                  <a:pt x="277" y="0"/>
                  <a:pt x="249" y="29"/>
                  <a:pt x="249" y="64"/>
                </a:cubicBezTo>
                <a:lnTo>
                  <a:pt x="249" y="560"/>
                </a:lnTo>
                <a:cubicBezTo>
                  <a:pt x="249" y="595"/>
                  <a:pt x="277" y="623"/>
                  <a:pt x="312" y="623"/>
                </a:cubicBezTo>
                <a:lnTo>
                  <a:pt x="561" y="623"/>
                </a:lnTo>
                <a:cubicBezTo>
                  <a:pt x="596" y="623"/>
                  <a:pt x="624" y="595"/>
                  <a:pt x="624" y="560"/>
                </a:cubicBezTo>
                <a:lnTo>
                  <a:pt x="624" y="64"/>
                </a:lnTo>
                <a:cubicBezTo>
                  <a:pt x="624" y="29"/>
                  <a:pt x="596" y="0"/>
                  <a:pt x="56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4" name="Google Shape;664;p49"/>
          <p:cNvSpPr/>
          <p:nvPr/>
        </p:nvSpPr>
        <p:spPr>
          <a:xfrm>
            <a:off x="1214521" y="2741509"/>
            <a:ext cx="382412" cy="382412"/>
          </a:xfrm>
          <a:custGeom>
            <a:avLst/>
            <a:gdLst/>
            <a:ahLst/>
            <a:cxnLst/>
            <a:rect l="l" t="t" r="r" b="b"/>
            <a:pathLst>
              <a:path w="1619" h="1619" extrusionOk="0">
                <a:moveTo>
                  <a:pt x="685" y="1243"/>
                </a:moveTo>
                <a:cubicBezTo>
                  <a:pt x="377" y="1243"/>
                  <a:pt x="127" y="993"/>
                  <a:pt x="127" y="685"/>
                </a:cubicBezTo>
                <a:cubicBezTo>
                  <a:pt x="127" y="377"/>
                  <a:pt x="377" y="127"/>
                  <a:pt x="685" y="127"/>
                </a:cubicBezTo>
                <a:cubicBezTo>
                  <a:pt x="903" y="127"/>
                  <a:pt x="1092" y="251"/>
                  <a:pt x="1185" y="435"/>
                </a:cubicBezTo>
                <a:lnTo>
                  <a:pt x="499" y="435"/>
                </a:lnTo>
                <a:cubicBezTo>
                  <a:pt x="361" y="435"/>
                  <a:pt x="249" y="547"/>
                  <a:pt x="249" y="685"/>
                </a:cubicBezTo>
                <a:cubicBezTo>
                  <a:pt x="249" y="823"/>
                  <a:pt x="361" y="935"/>
                  <a:pt x="499" y="935"/>
                </a:cubicBezTo>
                <a:lnTo>
                  <a:pt x="1185" y="935"/>
                </a:lnTo>
                <a:cubicBezTo>
                  <a:pt x="1092" y="1120"/>
                  <a:pt x="902" y="1243"/>
                  <a:pt x="685" y="1243"/>
                </a:cubicBezTo>
                <a:moveTo>
                  <a:pt x="1492" y="685"/>
                </a:moveTo>
                <a:cubicBezTo>
                  <a:pt x="1492" y="753"/>
                  <a:pt x="1437" y="808"/>
                  <a:pt x="1369" y="808"/>
                </a:cubicBezTo>
                <a:lnTo>
                  <a:pt x="499" y="808"/>
                </a:lnTo>
                <a:cubicBezTo>
                  <a:pt x="431" y="808"/>
                  <a:pt x="375" y="753"/>
                  <a:pt x="375" y="685"/>
                </a:cubicBezTo>
                <a:cubicBezTo>
                  <a:pt x="375" y="617"/>
                  <a:pt x="431" y="562"/>
                  <a:pt x="499" y="562"/>
                </a:cubicBezTo>
                <a:lnTo>
                  <a:pt x="1369" y="562"/>
                </a:lnTo>
                <a:cubicBezTo>
                  <a:pt x="1437" y="562"/>
                  <a:pt x="1492" y="617"/>
                  <a:pt x="1492" y="685"/>
                </a:cubicBezTo>
                <a:moveTo>
                  <a:pt x="1212" y="1122"/>
                </a:moveTo>
                <a:cubicBezTo>
                  <a:pt x="1259" y="1066"/>
                  <a:pt x="1296" y="1002"/>
                  <a:pt x="1323" y="935"/>
                </a:cubicBezTo>
                <a:lnTo>
                  <a:pt x="1369" y="935"/>
                </a:lnTo>
                <a:cubicBezTo>
                  <a:pt x="1507" y="935"/>
                  <a:pt x="1619" y="823"/>
                  <a:pt x="1619" y="685"/>
                </a:cubicBezTo>
                <a:cubicBezTo>
                  <a:pt x="1619" y="547"/>
                  <a:pt x="1507" y="435"/>
                  <a:pt x="1369" y="435"/>
                </a:cubicBezTo>
                <a:lnTo>
                  <a:pt x="1323" y="435"/>
                </a:lnTo>
                <a:cubicBezTo>
                  <a:pt x="1223" y="180"/>
                  <a:pt x="974" y="0"/>
                  <a:pt x="685" y="0"/>
                </a:cubicBezTo>
                <a:cubicBezTo>
                  <a:pt x="307" y="0"/>
                  <a:pt x="0" y="306"/>
                  <a:pt x="0" y="685"/>
                </a:cubicBezTo>
                <a:cubicBezTo>
                  <a:pt x="0" y="1063"/>
                  <a:pt x="307" y="1370"/>
                  <a:pt x="685" y="1370"/>
                </a:cubicBezTo>
                <a:cubicBezTo>
                  <a:pt x="849" y="1370"/>
                  <a:pt x="1002" y="1313"/>
                  <a:pt x="1123" y="1212"/>
                </a:cubicBezTo>
                <a:lnTo>
                  <a:pt x="1511" y="1600"/>
                </a:lnTo>
                <a:cubicBezTo>
                  <a:pt x="1535" y="1625"/>
                  <a:pt x="1575" y="1625"/>
                  <a:pt x="1600" y="1600"/>
                </a:cubicBezTo>
                <a:cubicBezTo>
                  <a:pt x="1625" y="1575"/>
                  <a:pt x="1625" y="1535"/>
                  <a:pt x="1600" y="1510"/>
                </a:cubicBezTo>
                <a:lnTo>
                  <a:pt x="1212" y="112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5" name="Google Shape;665;p49"/>
          <p:cNvSpPr/>
          <p:nvPr/>
        </p:nvSpPr>
        <p:spPr>
          <a:xfrm>
            <a:off x="1902351" y="2800324"/>
            <a:ext cx="382176" cy="264783"/>
          </a:xfrm>
          <a:custGeom>
            <a:avLst/>
            <a:gdLst/>
            <a:ahLst/>
            <a:cxnLst/>
            <a:rect l="l" t="t" r="r" b="b"/>
            <a:pathLst>
              <a:path w="1618" h="1121" extrusionOk="0">
                <a:moveTo>
                  <a:pt x="1492" y="746"/>
                </a:moveTo>
                <a:lnTo>
                  <a:pt x="624" y="746"/>
                </a:lnTo>
                <a:lnTo>
                  <a:pt x="624" y="312"/>
                </a:lnTo>
                <a:cubicBezTo>
                  <a:pt x="624" y="277"/>
                  <a:pt x="595" y="249"/>
                  <a:pt x="560" y="249"/>
                </a:cubicBezTo>
                <a:lnTo>
                  <a:pt x="375" y="249"/>
                </a:lnTo>
                <a:lnTo>
                  <a:pt x="375" y="127"/>
                </a:lnTo>
                <a:lnTo>
                  <a:pt x="1492" y="127"/>
                </a:lnTo>
                <a:lnTo>
                  <a:pt x="1492" y="746"/>
                </a:lnTo>
                <a:moveTo>
                  <a:pt x="497" y="995"/>
                </a:moveTo>
                <a:lnTo>
                  <a:pt x="126" y="995"/>
                </a:lnTo>
                <a:lnTo>
                  <a:pt x="126" y="375"/>
                </a:lnTo>
                <a:lnTo>
                  <a:pt x="497" y="375"/>
                </a:lnTo>
                <a:lnTo>
                  <a:pt x="497" y="995"/>
                </a:lnTo>
                <a:moveTo>
                  <a:pt x="1555" y="0"/>
                </a:moveTo>
                <a:lnTo>
                  <a:pt x="312" y="0"/>
                </a:lnTo>
                <a:cubicBezTo>
                  <a:pt x="277" y="0"/>
                  <a:pt x="249" y="29"/>
                  <a:pt x="249" y="64"/>
                </a:cubicBezTo>
                <a:lnTo>
                  <a:pt x="249" y="249"/>
                </a:lnTo>
                <a:lnTo>
                  <a:pt x="63" y="249"/>
                </a:lnTo>
                <a:cubicBezTo>
                  <a:pt x="28" y="249"/>
                  <a:pt x="0" y="277"/>
                  <a:pt x="0" y="312"/>
                </a:cubicBezTo>
                <a:lnTo>
                  <a:pt x="0" y="1058"/>
                </a:lnTo>
                <a:cubicBezTo>
                  <a:pt x="0" y="1093"/>
                  <a:pt x="28" y="1121"/>
                  <a:pt x="63" y="1121"/>
                </a:cubicBezTo>
                <a:lnTo>
                  <a:pt x="560" y="1121"/>
                </a:lnTo>
                <a:cubicBezTo>
                  <a:pt x="595" y="1121"/>
                  <a:pt x="624" y="1093"/>
                  <a:pt x="624" y="1058"/>
                </a:cubicBezTo>
                <a:lnTo>
                  <a:pt x="624" y="873"/>
                </a:lnTo>
                <a:lnTo>
                  <a:pt x="870" y="873"/>
                </a:lnTo>
                <a:lnTo>
                  <a:pt x="870" y="995"/>
                </a:lnTo>
                <a:lnTo>
                  <a:pt x="747" y="995"/>
                </a:lnTo>
                <a:cubicBezTo>
                  <a:pt x="712" y="995"/>
                  <a:pt x="684" y="1023"/>
                  <a:pt x="684" y="1058"/>
                </a:cubicBezTo>
                <a:cubicBezTo>
                  <a:pt x="684" y="1093"/>
                  <a:pt x="712" y="1121"/>
                  <a:pt x="747" y="1121"/>
                </a:cubicBezTo>
                <a:lnTo>
                  <a:pt x="1120" y="1121"/>
                </a:lnTo>
                <a:cubicBezTo>
                  <a:pt x="1155" y="1121"/>
                  <a:pt x="1183" y="1093"/>
                  <a:pt x="1183" y="1058"/>
                </a:cubicBezTo>
                <a:cubicBezTo>
                  <a:pt x="1183" y="1023"/>
                  <a:pt x="1155" y="995"/>
                  <a:pt x="1120" y="995"/>
                </a:cubicBezTo>
                <a:lnTo>
                  <a:pt x="997" y="995"/>
                </a:lnTo>
                <a:lnTo>
                  <a:pt x="997" y="873"/>
                </a:lnTo>
                <a:lnTo>
                  <a:pt x="1555" y="873"/>
                </a:lnTo>
                <a:cubicBezTo>
                  <a:pt x="1590" y="873"/>
                  <a:pt x="1618" y="844"/>
                  <a:pt x="1618" y="810"/>
                </a:cubicBezTo>
                <a:lnTo>
                  <a:pt x="1618" y="64"/>
                </a:lnTo>
                <a:cubicBezTo>
                  <a:pt x="1618" y="29"/>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6" name="Google Shape;666;p49"/>
          <p:cNvSpPr/>
          <p:nvPr/>
        </p:nvSpPr>
        <p:spPr>
          <a:xfrm>
            <a:off x="2619352" y="2741628"/>
            <a:ext cx="382412" cy="382176"/>
          </a:xfrm>
          <a:custGeom>
            <a:avLst/>
            <a:gdLst/>
            <a:ahLst/>
            <a:cxnLst/>
            <a:rect l="l" t="t" r="r" b="b"/>
            <a:pathLst>
              <a:path w="1619" h="1618" extrusionOk="0">
                <a:moveTo>
                  <a:pt x="1020" y="883"/>
                </a:moveTo>
                <a:lnTo>
                  <a:pt x="1201" y="747"/>
                </a:lnTo>
                <a:lnTo>
                  <a:pt x="1020" y="611"/>
                </a:lnTo>
                <a:cubicBezTo>
                  <a:pt x="992" y="590"/>
                  <a:pt x="987" y="551"/>
                  <a:pt x="1008" y="523"/>
                </a:cubicBezTo>
                <a:cubicBezTo>
                  <a:pt x="1028" y="495"/>
                  <a:pt x="1068" y="489"/>
                  <a:pt x="1096" y="510"/>
                </a:cubicBezTo>
                <a:lnTo>
                  <a:pt x="1345" y="697"/>
                </a:lnTo>
                <a:cubicBezTo>
                  <a:pt x="1378" y="722"/>
                  <a:pt x="1378" y="772"/>
                  <a:pt x="1345" y="798"/>
                </a:cubicBezTo>
                <a:lnTo>
                  <a:pt x="1096" y="984"/>
                </a:lnTo>
                <a:cubicBezTo>
                  <a:pt x="1068" y="1005"/>
                  <a:pt x="1028" y="999"/>
                  <a:pt x="1008" y="972"/>
                </a:cubicBezTo>
                <a:cubicBezTo>
                  <a:pt x="987" y="944"/>
                  <a:pt x="992" y="904"/>
                  <a:pt x="1020" y="883"/>
                </a:cubicBezTo>
                <a:moveTo>
                  <a:pt x="523" y="697"/>
                </a:moveTo>
                <a:lnTo>
                  <a:pt x="772" y="510"/>
                </a:lnTo>
                <a:cubicBezTo>
                  <a:pt x="799" y="489"/>
                  <a:pt x="839" y="495"/>
                  <a:pt x="860" y="523"/>
                </a:cubicBezTo>
                <a:cubicBezTo>
                  <a:pt x="881" y="551"/>
                  <a:pt x="875" y="590"/>
                  <a:pt x="847" y="611"/>
                </a:cubicBezTo>
                <a:lnTo>
                  <a:pt x="666" y="747"/>
                </a:lnTo>
                <a:lnTo>
                  <a:pt x="847" y="883"/>
                </a:lnTo>
                <a:cubicBezTo>
                  <a:pt x="875" y="904"/>
                  <a:pt x="881" y="944"/>
                  <a:pt x="860" y="972"/>
                </a:cubicBezTo>
                <a:cubicBezTo>
                  <a:pt x="839" y="1000"/>
                  <a:pt x="799" y="1005"/>
                  <a:pt x="772" y="984"/>
                </a:cubicBezTo>
                <a:lnTo>
                  <a:pt x="523" y="798"/>
                </a:lnTo>
                <a:cubicBezTo>
                  <a:pt x="489" y="772"/>
                  <a:pt x="489" y="722"/>
                  <a:pt x="523" y="697"/>
                </a:cubicBezTo>
                <a:moveTo>
                  <a:pt x="1492" y="1307"/>
                </a:moveTo>
                <a:cubicBezTo>
                  <a:pt x="1492" y="1409"/>
                  <a:pt x="1409" y="1492"/>
                  <a:pt x="1307" y="1492"/>
                </a:cubicBezTo>
                <a:cubicBezTo>
                  <a:pt x="1205" y="1492"/>
                  <a:pt x="1121" y="1409"/>
                  <a:pt x="1121" y="1307"/>
                </a:cubicBezTo>
                <a:cubicBezTo>
                  <a:pt x="1121" y="1272"/>
                  <a:pt x="1093" y="1243"/>
                  <a:pt x="1058" y="1243"/>
                </a:cubicBezTo>
                <a:lnTo>
                  <a:pt x="375" y="1243"/>
                </a:lnTo>
                <a:lnTo>
                  <a:pt x="375" y="127"/>
                </a:lnTo>
                <a:lnTo>
                  <a:pt x="1492" y="127"/>
                </a:lnTo>
                <a:lnTo>
                  <a:pt x="1492" y="1307"/>
                </a:lnTo>
                <a:moveTo>
                  <a:pt x="312" y="1492"/>
                </a:moveTo>
                <a:cubicBezTo>
                  <a:pt x="232" y="1492"/>
                  <a:pt x="164" y="1441"/>
                  <a:pt x="138" y="1370"/>
                </a:cubicBezTo>
                <a:lnTo>
                  <a:pt x="1001" y="1370"/>
                </a:lnTo>
                <a:cubicBezTo>
                  <a:pt x="1011" y="1415"/>
                  <a:pt x="1030" y="1456"/>
                  <a:pt x="1056" y="1492"/>
                </a:cubicBezTo>
                <a:lnTo>
                  <a:pt x="312" y="1492"/>
                </a:lnTo>
                <a:moveTo>
                  <a:pt x="1555" y="0"/>
                </a:moveTo>
                <a:lnTo>
                  <a:pt x="312" y="0"/>
                </a:lnTo>
                <a:cubicBezTo>
                  <a:pt x="277" y="0"/>
                  <a:pt x="249" y="28"/>
                  <a:pt x="249" y="63"/>
                </a:cubicBezTo>
                <a:lnTo>
                  <a:pt x="249" y="1243"/>
                </a:lnTo>
                <a:lnTo>
                  <a:pt x="64" y="1243"/>
                </a:lnTo>
                <a:cubicBezTo>
                  <a:pt x="29" y="1243"/>
                  <a:pt x="0" y="1272"/>
                  <a:pt x="0" y="1307"/>
                </a:cubicBezTo>
                <a:cubicBezTo>
                  <a:pt x="0" y="1478"/>
                  <a:pt x="140" y="1618"/>
                  <a:pt x="312" y="1618"/>
                </a:cubicBezTo>
                <a:lnTo>
                  <a:pt x="1307" y="1618"/>
                </a:lnTo>
                <a:cubicBezTo>
                  <a:pt x="1479" y="1618"/>
                  <a:pt x="1619" y="1478"/>
                  <a:pt x="1619" y="1307"/>
                </a:cubicBezTo>
                <a:lnTo>
                  <a:pt x="1619" y="63"/>
                </a:lnTo>
                <a:cubicBezTo>
                  <a:pt x="1619"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7" name="Google Shape;667;p49"/>
          <p:cNvSpPr/>
          <p:nvPr/>
        </p:nvSpPr>
        <p:spPr>
          <a:xfrm>
            <a:off x="3334306" y="2770917"/>
            <a:ext cx="382176" cy="323597"/>
          </a:xfrm>
          <a:custGeom>
            <a:avLst/>
            <a:gdLst/>
            <a:ahLst/>
            <a:cxnLst/>
            <a:rect l="l" t="t" r="r" b="b"/>
            <a:pathLst>
              <a:path w="1618" h="1370" extrusionOk="0">
                <a:moveTo>
                  <a:pt x="1058" y="1058"/>
                </a:moveTo>
                <a:cubicBezTo>
                  <a:pt x="1058" y="1093"/>
                  <a:pt x="1030" y="1121"/>
                  <a:pt x="995" y="1121"/>
                </a:cubicBezTo>
                <a:lnTo>
                  <a:pt x="622" y="1121"/>
                </a:lnTo>
                <a:cubicBezTo>
                  <a:pt x="587" y="1121"/>
                  <a:pt x="559" y="1093"/>
                  <a:pt x="559" y="1058"/>
                </a:cubicBezTo>
                <a:cubicBezTo>
                  <a:pt x="559" y="1023"/>
                  <a:pt x="587" y="995"/>
                  <a:pt x="622" y="995"/>
                </a:cubicBezTo>
                <a:lnTo>
                  <a:pt x="995" y="995"/>
                </a:lnTo>
                <a:cubicBezTo>
                  <a:pt x="1030" y="995"/>
                  <a:pt x="1058" y="1023"/>
                  <a:pt x="1058" y="1058"/>
                </a:cubicBezTo>
                <a:moveTo>
                  <a:pt x="1058" y="312"/>
                </a:moveTo>
                <a:cubicBezTo>
                  <a:pt x="1058" y="347"/>
                  <a:pt x="1030" y="375"/>
                  <a:pt x="995" y="375"/>
                </a:cubicBezTo>
                <a:lnTo>
                  <a:pt x="622" y="375"/>
                </a:lnTo>
                <a:cubicBezTo>
                  <a:pt x="587" y="375"/>
                  <a:pt x="559" y="347"/>
                  <a:pt x="559" y="312"/>
                </a:cubicBezTo>
                <a:cubicBezTo>
                  <a:pt x="559" y="277"/>
                  <a:pt x="587" y="249"/>
                  <a:pt x="622" y="249"/>
                </a:cubicBezTo>
                <a:lnTo>
                  <a:pt x="995" y="249"/>
                </a:lnTo>
                <a:cubicBezTo>
                  <a:pt x="1030" y="249"/>
                  <a:pt x="1058" y="277"/>
                  <a:pt x="1058" y="312"/>
                </a:cubicBezTo>
                <a:moveTo>
                  <a:pt x="932" y="808"/>
                </a:moveTo>
                <a:lnTo>
                  <a:pt x="685" y="808"/>
                </a:lnTo>
                <a:lnTo>
                  <a:pt x="685" y="562"/>
                </a:lnTo>
                <a:lnTo>
                  <a:pt x="932" y="562"/>
                </a:lnTo>
                <a:lnTo>
                  <a:pt x="932" y="808"/>
                </a:lnTo>
                <a:moveTo>
                  <a:pt x="995" y="435"/>
                </a:moveTo>
                <a:lnTo>
                  <a:pt x="622" y="435"/>
                </a:lnTo>
                <a:cubicBezTo>
                  <a:pt x="587" y="435"/>
                  <a:pt x="559" y="463"/>
                  <a:pt x="559" y="498"/>
                </a:cubicBezTo>
                <a:lnTo>
                  <a:pt x="559" y="871"/>
                </a:lnTo>
                <a:cubicBezTo>
                  <a:pt x="559" y="906"/>
                  <a:pt x="587" y="934"/>
                  <a:pt x="622" y="934"/>
                </a:cubicBezTo>
                <a:lnTo>
                  <a:pt x="995" y="934"/>
                </a:lnTo>
                <a:cubicBezTo>
                  <a:pt x="1030" y="934"/>
                  <a:pt x="1058" y="906"/>
                  <a:pt x="1058" y="871"/>
                </a:cubicBezTo>
                <a:lnTo>
                  <a:pt x="1058" y="498"/>
                </a:lnTo>
                <a:cubicBezTo>
                  <a:pt x="1058" y="463"/>
                  <a:pt x="1030" y="435"/>
                  <a:pt x="995" y="435"/>
                </a:cubicBezTo>
                <a:moveTo>
                  <a:pt x="1491" y="1119"/>
                </a:moveTo>
                <a:lnTo>
                  <a:pt x="1245" y="1119"/>
                </a:lnTo>
                <a:lnTo>
                  <a:pt x="1245" y="251"/>
                </a:lnTo>
                <a:lnTo>
                  <a:pt x="1491" y="251"/>
                </a:lnTo>
                <a:lnTo>
                  <a:pt x="1491" y="1119"/>
                </a:lnTo>
                <a:moveTo>
                  <a:pt x="1118" y="1243"/>
                </a:moveTo>
                <a:lnTo>
                  <a:pt x="499" y="1243"/>
                </a:lnTo>
                <a:lnTo>
                  <a:pt x="499" y="126"/>
                </a:lnTo>
                <a:lnTo>
                  <a:pt x="1118" y="126"/>
                </a:lnTo>
                <a:lnTo>
                  <a:pt x="1118" y="1243"/>
                </a:lnTo>
                <a:moveTo>
                  <a:pt x="364" y="1119"/>
                </a:moveTo>
                <a:lnTo>
                  <a:pt x="126" y="1119"/>
                </a:lnTo>
                <a:lnTo>
                  <a:pt x="126" y="251"/>
                </a:lnTo>
                <a:lnTo>
                  <a:pt x="364" y="251"/>
                </a:lnTo>
                <a:lnTo>
                  <a:pt x="364" y="1119"/>
                </a:lnTo>
                <a:moveTo>
                  <a:pt x="1555" y="124"/>
                </a:moveTo>
                <a:lnTo>
                  <a:pt x="1245" y="124"/>
                </a:lnTo>
                <a:lnTo>
                  <a:pt x="1245" y="63"/>
                </a:lnTo>
                <a:cubicBezTo>
                  <a:pt x="1245" y="28"/>
                  <a:pt x="1217" y="0"/>
                  <a:pt x="1182" y="0"/>
                </a:cubicBezTo>
                <a:lnTo>
                  <a:pt x="436" y="0"/>
                </a:lnTo>
                <a:cubicBezTo>
                  <a:pt x="401" y="0"/>
                  <a:pt x="372" y="28"/>
                  <a:pt x="372" y="63"/>
                </a:cubicBezTo>
                <a:lnTo>
                  <a:pt x="372" y="124"/>
                </a:lnTo>
                <a:lnTo>
                  <a:pt x="63" y="124"/>
                </a:lnTo>
                <a:cubicBezTo>
                  <a:pt x="28" y="124"/>
                  <a:pt x="0" y="153"/>
                  <a:pt x="0" y="188"/>
                </a:cubicBezTo>
                <a:lnTo>
                  <a:pt x="0" y="1182"/>
                </a:lnTo>
                <a:cubicBezTo>
                  <a:pt x="0" y="1217"/>
                  <a:pt x="28" y="1245"/>
                  <a:pt x="63" y="1245"/>
                </a:cubicBezTo>
                <a:lnTo>
                  <a:pt x="372" y="1245"/>
                </a:lnTo>
                <a:lnTo>
                  <a:pt x="372" y="1306"/>
                </a:lnTo>
                <a:cubicBezTo>
                  <a:pt x="372" y="1341"/>
                  <a:pt x="401" y="1370"/>
                  <a:pt x="436" y="1370"/>
                </a:cubicBezTo>
                <a:lnTo>
                  <a:pt x="1182" y="1370"/>
                </a:lnTo>
                <a:cubicBezTo>
                  <a:pt x="1217" y="1370"/>
                  <a:pt x="1245" y="1341"/>
                  <a:pt x="1245" y="1306"/>
                </a:cubicBezTo>
                <a:lnTo>
                  <a:pt x="1245" y="1245"/>
                </a:lnTo>
                <a:lnTo>
                  <a:pt x="1555" y="1245"/>
                </a:lnTo>
                <a:cubicBezTo>
                  <a:pt x="1589" y="1245"/>
                  <a:pt x="1618" y="1217"/>
                  <a:pt x="1618" y="1182"/>
                </a:cubicBezTo>
                <a:lnTo>
                  <a:pt x="1618" y="188"/>
                </a:lnTo>
                <a:cubicBezTo>
                  <a:pt x="1618" y="153"/>
                  <a:pt x="1589" y="124"/>
                  <a:pt x="1555" y="1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8" name="Google Shape;668;p49"/>
          <p:cNvSpPr/>
          <p:nvPr/>
        </p:nvSpPr>
        <p:spPr>
          <a:xfrm>
            <a:off x="4046472" y="2800678"/>
            <a:ext cx="381467" cy="264074"/>
          </a:xfrm>
          <a:custGeom>
            <a:avLst/>
            <a:gdLst/>
            <a:ahLst/>
            <a:cxnLst/>
            <a:rect l="l" t="t" r="r" b="b"/>
            <a:pathLst>
              <a:path w="1615" h="1118" extrusionOk="0">
                <a:moveTo>
                  <a:pt x="682" y="559"/>
                </a:moveTo>
                <a:cubicBezTo>
                  <a:pt x="682" y="491"/>
                  <a:pt x="627" y="436"/>
                  <a:pt x="559" y="436"/>
                </a:cubicBezTo>
                <a:cubicBezTo>
                  <a:pt x="491" y="436"/>
                  <a:pt x="436" y="491"/>
                  <a:pt x="436" y="559"/>
                </a:cubicBezTo>
                <a:cubicBezTo>
                  <a:pt x="436" y="627"/>
                  <a:pt x="491" y="682"/>
                  <a:pt x="559" y="682"/>
                </a:cubicBezTo>
                <a:cubicBezTo>
                  <a:pt x="627" y="682"/>
                  <a:pt x="682" y="627"/>
                  <a:pt x="682" y="559"/>
                </a:cubicBezTo>
                <a:moveTo>
                  <a:pt x="1615" y="559"/>
                </a:moveTo>
                <a:lnTo>
                  <a:pt x="1615" y="807"/>
                </a:lnTo>
                <a:cubicBezTo>
                  <a:pt x="1615" y="842"/>
                  <a:pt x="1587" y="870"/>
                  <a:pt x="1552" y="870"/>
                </a:cubicBezTo>
                <a:cubicBezTo>
                  <a:pt x="1517" y="870"/>
                  <a:pt x="1489" y="842"/>
                  <a:pt x="1489" y="807"/>
                </a:cubicBezTo>
                <a:lnTo>
                  <a:pt x="1489" y="622"/>
                </a:lnTo>
                <a:lnTo>
                  <a:pt x="1367" y="622"/>
                </a:lnTo>
                <a:lnTo>
                  <a:pt x="1367" y="807"/>
                </a:lnTo>
                <a:cubicBezTo>
                  <a:pt x="1367" y="842"/>
                  <a:pt x="1339" y="870"/>
                  <a:pt x="1304" y="870"/>
                </a:cubicBezTo>
                <a:cubicBezTo>
                  <a:pt x="1269" y="870"/>
                  <a:pt x="1241" y="842"/>
                  <a:pt x="1241" y="807"/>
                </a:cubicBezTo>
                <a:lnTo>
                  <a:pt x="1241" y="622"/>
                </a:lnTo>
                <a:lnTo>
                  <a:pt x="800" y="622"/>
                </a:lnTo>
                <a:cubicBezTo>
                  <a:pt x="772" y="729"/>
                  <a:pt x="675" y="808"/>
                  <a:pt x="559" y="808"/>
                </a:cubicBezTo>
                <a:cubicBezTo>
                  <a:pt x="422" y="808"/>
                  <a:pt x="310" y="696"/>
                  <a:pt x="310" y="559"/>
                </a:cubicBezTo>
                <a:cubicBezTo>
                  <a:pt x="310" y="421"/>
                  <a:pt x="422" y="310"/>
                  <a:pt x="559" y="310"/>
                </a:cubicBezTo>
                <a:cubicBezTo>
                  <a:pt x="675" y="310"/>
                  <a:pt x="772" y="389"/>
                  <a:pt x="800" y="496"/>
                </a:cubicBezTo>
                <a:lnTo>
                  <a:pt x="1552" y="496"/>
                </a:lnTo>
                <a:cubicBezTo>
                  <a:pt x="1587" y="496"/>
                  <a:pt x="1615" y="524"/>
                  <a:pt x="1615" y="559"/>
                </a:cubicBezTo>
                <a:moveTo>
                  <a:pt x="955" y="865"/>
                </a:moveTo>
                <a:cubicBezTo>
                  <a:pt x="979" y="890"/>
                  <a:pt x="979" y="930"/>
                  <a:pt x="955" y="955"/>
                </a:cubicBezTo>
                <a:cubicBezTo>
                  <a:pt x="737" y="1173"/>
                  <a:pt x="382" y="1173"/>
                  <a:pt x="163" y="955"/>
                </a:cubicBezTo>
                <a:cubicBezTo>
                  <a:pt x="-55" y="736"/>
                  <a:pt x="-55" y="381"/>
                  <a:pt x="163" y="163"/>
                </a:cubicBezTo>
                <a:cubicBezTo>
                  <a:pt x="382" y="-55"/>
                  <a:pt x="737" y="-55"/>
                  <a:pt x="955" y="163"/>
                </a:cubicBezTo>
                <a:cubicBezTo>
                  <a:pt x="979" y="188"/>
                  <a:pt x="979" y="228"/>
                  <a:pt x="955" y="253"/>
                </a:cubicBezTo>
                <a:cubicBezTo>
                  <a:pt x="930" y="277"/>
                  <a:pt x="890" y="277"/>
                  <a:pt x="865" y="253"/>
                </a:cubicBezTo>
                <a:cubicBezTo>
                  <a:pt x="697" y="84"/>
                  <a:pt x="422" y="84"/>
                  <a:pt x="253" y="253"/>
                </a:cubicBezTo>
                <a:cubicBezTo>
                  <a:pt x="84" y="421"/>
                  <a:pt x="84" y="696"/>
                  <a:pt x="253" y="865"/>
                </a:cubicBezTo>
                <a:cubicBezTo>
                  <a:pt x="422" y="1034"/>
                  <a:pt x="697" y="1034"/>
                  <a:pt x="865" y="865"/>
                </a:cubicBezTo>
                <a:cubicBezTo>
                  <a:pt x="890" y="841"/>
                  <a:pt x="930" y="841"/>
                  <a:pt x="955" y="8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9" name="Google Shape;669;p49"/>
          <p:cNvSpPr/>
          <p:nvPr/>
        </p:nvSpPr>
        <p:spPr>
          <a:xfrm>
            <a:off x="4740830" y="2741628"/>
            <a:ext cx="382412" cy="382176"/>
          </a:xfrm>
          <a:custGeom>
            <a:avLst/>
            <a:gdLst/>
            <a:ahLst/>
            <a:cxnLst/>
            <a:rect l="l" t="t" r="r" b="b"/>
            <a:pathLst>
              <a:path w="1619" h="1618" extrusionOk="0">
                <a:moveTo>
                  <a:pt x="1431" y="1492"/>
                </a:moveTo>
                <a:cubicBezTo>
                  <a:pt x="1397" y="1492"/>
                  <a:pt x="1370" y="1464"/>
                  <a:pt x="1370" y="1430"/>
                </a:cubicBezTo>
                <a:cubicBezTo>
                  <a:pt x="1370" y="1397"/>
                  <a:pt x="1397" y="1369"/>
                  <a:pt x="1431" y="1369"/>
                </a:cubicBezTo>
                <a:cubicBezTo>
                  <a:pt x="1465" y="1369"/>
                  <a:pt x="1492" y="1397"/>
                  <a:pt x="1492" y="1430"/>
                </a:cubicBezTo>
                <a:cubicBezTo>
                  <a:pt x="1492" y="1464"/>
                  <a:pt x="1465" y="1492"/>
                  <a:pt x="1431" y="1492"/>
                </a:cubicBezTo>
                <a:moveTo>
                  <a:pt x="1058" y="993"/>
                </a:moveTo>
                <a:cubicBezTo>
                  <a:pt x="1033" y="960"/>
                  <a:pt x="1002" y="933"/>
                  <a:pt x="966" y="912"/>
                </a:cubicBezTo>
                <a:cubicBezTo>
                  <a:pt x="1048" y="789"/>
                  <a:pt x="960" y="621"/>
                  <a:pt x="810" y="621"/>
                </a:cubicBezTo>
                <a:cubicBezTo>
                  <a:pt x="659" y="621"/>
                  <a:pt x="572" y="789"/>
                  <a:pt x="653" y="912"/>
                </a:cubicBezTo>
                <a:cubicBezTo>
                  <a:pt x="618" y="933"/>
                  <a:pt x="586" y="960"/>
                  <a:pt x="561" y="993"/>
                </a:cubicBezTo>
                <a:cubicBezTo>
                  <a:pt x="410" y="791"/>
                  <a:pt x="555" y="499"/>
                  <a:pt x="810" y="499"/>
                </a:cubicBezTo>
                <a:cubicBezTo>
                  <a:pt x="1064" y="499"/>
                  <a:pt x="1209" y="791"/>
                  <a:pt x="1058" y="993"/>
                </a:cubicBezTo>
                <a:moveTo>
                  <a:pt x="748" y="809"/>
                </a:moveTo>
                <a:cubicBezTo>
                  <a:pt x="748" y="775"/>
                  <a:pt x="776" y="748"/>
                  <a:pt x="810" y="748"/>
                </a:cubicBezTo>
                <a:cubicBezTo>
                  <a:pt x="843" y="748"/>
                  <a:pt x="871" y="775"/>
                  <a:pt x="871" y="809"/>
                </a:cubicBezTo>
                <a:cubicBezTo>
                  <a:pt x="871" y="843"/>
                  <a:pt x="843" y="870"/>
                  <a:pt x="810" y="870"/>
                </a:cubicBezTo>
                <a:cubicBezTo>
                  <a:pt x="776" y="870"/>
                  <a:pt x="748" y="843"/>
                  <a:pt x="748" y="809"/>
                </a:cubicBezTo>
                <a:moveTo>
                  <a:pt x="656" y="1078"/>
                </a:moveTo>
                <a:cubicBezTo>
                  <a:pt x="730" y="969"/>
                  <a:pt x="889" y="969"/>
                  <a:pt x="963" y="1078"/>
                </a:cubicBezTo>
                <a:cubicBezTo>
                  <a:pt x="870" y="1131"/>
                  <a:pt x="753" y="1133"/>
                  <a:pt x="656" y="1078"/>
                </a:cubicBezTo>
                <a:moveTo>
                  <a:pt x="188" y="126"/>
                </a:moveTo>
                <a:cubicBezTo>
                  <a:pt x="222" y="126"/>
                  <a:pt x="249" y="154"/>
                  <a:pt x="249" y="187"/>
                </a:cubicBezTo>
                <a:cubicBezTo>
                  <a:pt x="249" y="221"/>
                  <a:pt x="222" y="248"/>
                  <a:pt x="188" y="248"/>
                </a:cubicBezTo>
                <a:cubicBezTo>
                  <a:pt x="154" y="248"/>
                  <a:pt x="127" y="221"/>
                  <a:pt x="127" y="187"/>
                </a:cubicBezTo>
                <a:cubicBezTo>
                  <a:pt x="127" y="154"/>
                  <a:pt x="154" y="126"/>
                  <a:pt x="188" y="126"/>
                </a:cubicBezTo>
                <a:moveTo>
                  <a:pt x="1494" y="1254"/>
                </a:moveTo>
                <a:lnTo>
                  <a:pt x="1494" y="1057"/>
                </a:lnTo>
                <a:cubicBezTo>
                  <a:pt x="1494" y="1041"/>
                  <a:pt x="1488" y="1025"/>
                  <a:pt x="1476" y="1013"/>
                </a:cubicBezTo>
                <a:lnTo>
                  <a:pt x="1245" y="782"/>
                </a:lnTo>
                <a:cubicBezTo>
                  <a:pt x="1231" y="554"/>
                  <a:pt x="1041" y="373"/>
                  <a:pt x="810" y="373"/>
                </a:cubicBezTo>
                <a:cubicBezTo>
                  <a:pt x="615" y="373"/>
                  <a:pt x="450" y="501"/>
                  <a:pt x="394" y="677"/>
                </a:cubicBezTo>
                <a:lnTo>
                  <a:pt x="251" y="534"/>
                </a:lnTo>
                <a:lnTo>
                  <a:pt x="251" y="364"/>
                </a:lnTo>
                <a:cubicBezTo>
                  <a:pt x="324" y="338"/>
                  <a:pt x="375" y="268"/>
                  <a:pt x="375" y="187"/>
                </a:cubicBezTo>
                <a:cubicBezTo>
                  <a:pt x="375" y="84"/>
                  <a:pt x="291" y="0"/>
                  <a:pt x="188" y="0"/>
                </a:cubicBezTo>
                <a:cubicBezTo>
                  <a:pt x="85" y="0"/>
                  <a:pt x="0" y="84"/>
                  <a:pt x="0" y="187"/>
                </a:cubicBezTo>
                <a:cubicBezTo>
                  <a:pt x="0" y="268"/>
                  <a:pt x="52" y="338"/>
                  <a:pt x="125" y="364"/>
                </a:cubicBezTo>
                <a:lnTo>
                  <a:pt x="125" y="560"/>
                </a:lnTo>
                <a:cubicBezTo>
                  <a:pt x="125" y="577"/>
                  <a:pt x="131" y="593"/>
                  <a:pt x="143" y="605"/>
                </a:cubicBezTo>
                <a:lnTo>
                  <a:pt x="374" y="836"/>
                </a:lnTo>
                <a:cubicBezTo>
                  <a:pt x="388" y="1063"/>
                  <a:pt x="578" y="1245"/>
                  <a:pt x="810" y="1245"/>
                </a:cubicBezTo>
                <a:cubicBezTo>
                  <a:pt x="1004" y="1245"/>
                  <a:pt x="1169" y="1117"/>
                  <a:pt x="1225" y="941"/>
                </a:cubicBezTo>
                <a:lnTo>
                  <a:pt x="1368" y="1084"/>
                </a:lnTo>
                <a:lnTo>
                  <a:pt x="1368" y="1254"/>
                </a:lnTo>
                <a:cubicBezTo>
                  <a:pt x="1296" y="1280"/>
                  <a:pt x="1244" y="1349"/>
                  <a:pt x="1244" y="1430"/>
                </a:cubicBezTo>
                <a:cubicBezTo>
                  <a:pt x="1244" y="1534"/>
                  <a:pt x="1328" y="1618"/>
                  <a:pt x="1431" y="1618"/>
                </a:cubicBezTo>
                <a:cubicBezTo>
                  <a:pt x="1535" y="1618"/>
                  <a:pt x="1619" y="1534"/>
                  <a:pt x="1619" y="1430"/>
                </a:cubicBezTo>
                <a:cubicBezTo>
                  <a:pt x="1619" y="1349"/>
                  <a:pt x="1567" y="1280"/>
                  <a:pt x="1494" y="1254"/>
                </a:cubicBezTo>
                <a:moveTo>
                  <a:pt x="188" y="1492"/>
                </a:moveTo>
                <a:cubicBezTo>
                  <a:pt x="154" y="1492"/>
                  <a:pt x="127" y="1464"/>
                  <a:pt x="127" y="1430"/>
                </a:cubicBezTo>
                <a:cubicBezTo>
                  <a:pt x="127" y="1397"/>
                  <a:pt x="154" y="1369"/>
                  <a:pt x="188" y="1369"/>
                </a:cubicBezTo>
                <a:cubicBezTo>
                  <a:pt x="222" y="1369"/>
                  <a:pt x="249" y="1397"/>
                  <a:pt x="249" y="1430"/>
                </a:cubicBezTo>
                <a:cubicBezTo>
                  <a:pt x="249" y="1464"/>
                  <a:pt x="222" y="1492"/>
                  <a:pt x="188" y="1492"/>
                </a:cubicBezTo>
                <a:moveTo>
                  <a:pt x="188" y="1243"/>
                </a:moveTo>
                <a:cubicBezTo>
                  <a:pt x="85" y="1243"/>
                  <a:pt x="0" y="1327"/>
                  <a:pt x="0" y="1430"/>
                </a:cubicBezTo>
                <a:cubicBezTo>
                  <a:pt x="0" y="1534"/>
                  <a:pt x="85" y="1618"/>
                  <a:pt x="188" y="1618"/>
                </a:cubicBezTo>
                <a:cubicBezTo>
                  <a:pt x="291" y="1618"/>
                  <a:pt x="375" y="1534"/>
                  <a:pt x="375" y="1430"/>
                </a:cubicBezTo>
                <a:cubicBezTo>
                  <a:pt x="375" y="1327"/>
                  <a:pt x="291" y="1243"/>
                  <a:pt x="188" y="1243"/>
                </a:cubicBezTo>
                <a:moveTo>
                  <a:pt x="1431" y="126"/>
                </a:moveTo>
                <a:cubicBezTo>
                  <a:pt x="1465" y="126"/>
                  <a:pt x="1492" y="154"/>
                  <a:pt x="1492" y="187"/>
                </a:cubicBezTo>
                <a:cubicBezTo>
                  <a:pt x="1492" y="221"/>
                  <a:pt x="1465" y="248"/>
                  <a:pt x="1431" y="248"/>
                </a:cubicBezTo>
                <a:cubicBezTo>
                  <a:pt x="1397" y="248"/>
                  <a:pt x="1370" y="221"/>
                  <a:pt x="1370" y="187"/>
                </a:cubicBezTo>
                <a:cubicBezTo>
                  <a:pt x="1370" y="154"/>
                  <a:pt x="1397" y="126"/>
                  <a:pt x="1431" y="126"/>
                </a:cubicBezTo>
                <a:moveTo>
                  <a:pt x="1431" y="375"/>
                </a:moveTo>
                <a:cubicBezTo>
                  <a:pt x="1535" y="375"/>
                  <a:pt x="1619" y="291"/>
                  <a:pt x="1619" y="187"/>
                </a:cubicBezTo>
                <a:cubicBezTo>
                  <a:pt x="1619" y="84"/>
                  <a:pt x="1535" y="0"/>
                  <a:pt x="1431" y="0"/>
                </a:cubicBezTo>
                <a:cubicBezTo>
                  <a:pt x="1328" y="0"/>
                  <a:pt x="1244" y="84"/>
                  <a:pt x="1244" y="187"/>
                </a:cubicBezTo>
                <a:cubicBezTo>
                  <a:pt x="1244" y="291"/>
                  <a:pt x="1328" y="375"/>
                  <a:pt x="1431" y="37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0" name="Google Shape;670;p49"/>
          <p:cNvSpPr/>
          <p:nvPr/>
        </p:nvSpPr>
        <p:spPr>
          <a:xfrm>
            <a:off x="5457831" y="2741982"/>
            <a:ext cx="346981" cy="381467"/>
          </a:xfrm>
          <a:custGeom>
            <a:avLst/>
            <a:gdLst/>
            <a:ahLst/>
            <a:cxnLst/>
            <a:rect l="l" t="t" r="r" b="b"/>
            <a:pathLst>
              <a:path w="1469" h="1615" extrusionOk="0">
                <a:moveTo>
                  <a:pt x="922" y="900"/>
                </a:moveTo>
                <a:cubicBezTo>
                  <a:pt x="922" y="935"/>
                  <a:pt x="894" y="963"/>
                  <a:pt x="859" y="963"/>
                </a:cubicBezTo>
                <a:lnTo>
                  <a:pt x="611" y="963"/>
                </a:lnTo>
                <a:cubicBezTo>
                  <a:pt x="576" y="963"/>
                  <a:pt x="548" y="935"/>
                  <a:pt x="548" y="900"/>
                </a:cubicBezTo>
                <a:cubicBezTo>
                  <a:pt x="548" y="865"/>
                  <a:pt x="576" y="837"/>
                  <a:pt x="611" y="837"/>
                </a:cubicBezTo>
                <a:lnTo>
                  <a:pt x="859" y="837"/>
                </a:lnTo>
                <a:cubicBezTo>
                  <a:pt x="894" y="837"/>
                  <a:pt x="922" y="865"/>
                  <a:pt x="922" y="900"/>
                </a:cubicBezTo>
                <a:moveTo>
                  <a:pt x="548" y="715"/>
                </a:moveTo>
                <a:cubicBezTo>
                  <a:pt x="548" y="680"/>
                  <a:pt x="576" y="652"/>
                  <a:pt x="611" y="652"/>
                </a:cubicBezTo>
                <a:lnTo>
                  <a:pt x="859" y="652"/>
                </a:lnTo>
                <a:cubicBezTo>
                  <a:pt x="894" y="652"/>
                  <a:pt x="922" y="680"/>
                  <a:pt x="922" y="715"/>
                </a:cubicBezTo>
                <a:cubicBezTo>
                  <a:pt x="922" y="750"/>
                  <a:pt x="894" y="778"/>
                  <a:pt x="859" y="778"/>
                </a:cubicBezTo>
                <a:lnTo>
                  <a:pt x="611" y="778"/>
                </a:lnTo>
                <a:cubicBezTo>
                  <a:pt x="576" y="778"/>
                  <a:pt x="548" y="750"/>
                  <a:pt x="548" y="715"/>
                </a:cubicBezTo>
                <a:moveTo>
                  <a:pt x="1325" y="1148"/>
                </a:moveTo>
                <a:cubicBezTo>
                  <a:pt x="1322" y="1150"/>
                  <a:pt x="1287" y="1235"/>
                  <a:pt x="1106" y="1236"/>
                </a:cubicBezTo>
                <a:cubicBezTo>
                  <a:pt x="1156" y="1085"/>
                  <a:pt x="1174" y="914"/>
                  <a:pt x="1169" y="754"/>
                </a:cubicBezTo>
                <a:cubicBezTo>
                  <a:pt x="1262" y="850"/>
                  <a:pt x="1391" y="1032"/>
                  <a:pt x="1325" y="1148"/>
                </a:cubicBezTo>
                <a:moveTo>
                  <a:pt x="735" y="1488"/>
                </a:moveTo>
                <a:cubicBezTo>
                  <a:pt x="670" y="1488"/>
                  <a:pt x="603" y="1435"/>
                  <a:pt x="548" y="1343"/>
                </a:cubicBezTo>
                <a:cubicBezTo>
                  <a:pt x="706" y="1310"/>
                  <a:pt x="863" y="1241"/>
                  <a:pt x="998" y="1157"/>
                </a:cubicBezTo>
                <a:cubicBezTo>
                  <a:pt x="961" y="1285"/>
                  <a:pt x="868" y="1488"/>
                  <a:pt x="735" y="1488"/>
                </a:cubicBezTo>
                <a:moveTo>
                  <a:pt x="145" y="1148"/>
                </a:moveTo>
                <a:cubicBezTo>
                  <a:pt x="112" y="1092"/>
                  <a:pt x="125" y="1007"/>
                  <a:pt x="178" y="914"/>
                </a:cubicBezTo>
                <a:cubicBezTo>
                  <a:pt x="284" y="1033"/>
                  <a:pt x="424" y="1136"/>
                  <a:pt x="563" y="1210"/>
                </a:cubicBezTo>
                <a:cubicBezTo>
                  <a:pt x="434" y="1243"/>
                  <a:pt x="212" y="1264"/>
                  <a:pt x="145" y="1148"/>
                </a:cubicBezTo>
                <a:moveTo>
                  <a:pt x="145" y="467"/>
                </a:moveTo>
                <a:cubicBezTo>
                  <a:pt x="177" y="411"/>
                  <a:pt x="257" y="379"/>
                  <a:pt x="364" y="378"/>
                </a:cubicBezTo>
                <a:cubicBezTo>
                  <a:pt x="314" y="530"/>
                  <a:pt x="295" y="702"/>
                  <a:pt x="300" y="860"/>
                </a:cubicBezTo>
                <a:cubicBezTo>
                  <a:pt x="206" y="763"/>
                  <a:pt x="78" y="582"/>
                  <a:pt x="145" y="467"/>
                </a:cubicBezTo>
                <a:moveTo>
                  <a:pt x="735" y="126"/>
                </a:moveTo>
                <a:cubicBezTo>
                  <a:pt x="800" y="126"/>
                  <a:pt x="866" y="179"/>
                  <a:pt x="921" y="272"/>
                </a:cubicBezTo>
                <a:cubicBezTo>
                  <a:pt x="764" y="304"/>
                  <a:pt x="607" y="373"/>
                  <a:pt x="472" y="458"/>
                </a:cubicBezTo>
                <a:cubicBezTo>
                  <a:pt x="508" y="329"/>
                  <a:pt x="602" y="126"/>
                  <a:pt x="735" y="126"/>
                </a:cubicBezTo>
                <a:moveTo>
                  <a:pt x="735" y="1152"/>
                </a:moveTo>
                <a:cubicBezTo>
                  <a:pt x="630" y="1108"/>
                  <a:pt x="526" y="1048"/>
                  <a:pt x="436" y="980"/>
                </a:cubicBezTo>
                <a:cubicBezTo>
                  <a:pt x="422" y="870"/>
                  <a:pt x="422" y="750"/>
                  <a:pt x="436" y="635"/>
                </a:cubicBezTo>
                <a:cubicBezTo>
                  <a:pt x="526" y="567"/>
                  <a:pt x="630" y="507"/>
                  <a:pt x="735" y="463"/>
                </a:cubicBezTo>
                <a:cubicBezTo>
                  <a:pt x="840" y="507"/>
                  <a:pt x="943" y="567"/>
                  <a:pt x="1033" y="635"/>
                </a:cubicBezTo>
                <a:cubicBezTo>
                  <a:pt x="1047" y="745"/>
                  <a:pt x="1048" y="865"/>
                  <a:pt x="1033" y="980"/>
                </a:cubicBezTo>
                <a:cubicBezTo>
                  <a:pt x="943" y="1048"/>
                  <a:pt x="840" y="1108"/>
                  <a:pt x="735" y="1152"/>
                </a:cubicBezTo>
                <a:moveTo>
                  <a:pt x="1325" y="467"/>
                </a:moveTo>
                <a:cubicBezTo>
                  <a:pt x="1357" y="523"/>
                  <a:pt x="1344" y="607"/>
                  <a:pt x="1292" y="701"/>
                </a:cubicBezTo>
                <a:cubicBezTo>
                  <a:pt x="1185" y="582"/>
                  <a:pt x="1047" y="480"/>
                  <a:pt x="906" y="405"/>
                </a:cubicBezTo>
                <a:cubicBezTo>
                  <a:pt x="1035" y="372"/>
                  <a:pt x="1258" y="351"/>
                  <a:pt x="1325" y="467"/>
                </a:cubicBezTo>
                <a:moveTo>
                  <a:pt x="1374" y="807"/>
                </a:moveTo>
                <a:cubicBezTo>
                  <a:pt x="1584" y="490"/>
                  <a:pt x="1430" y="230"/>
                  <a:pt x="1055" y="253"/>
                </a:cubicBezTo>
                <a:cubicBezTo>
                  <a:pt x="989" y="122"/>
                  <a:pt x="881" y="0"/>
                  <a:pt x="735" y="0"/>
                </a:cubicBezTo>
                <a:cubicBezTo>
                  <a:pt x="589" y="0"/>
                  <a:pt x="481" y="122"/>
                  <a:pt x="415" y="253"/>
                </a:cubicBezTo>
                <a:cubicBezTo>
                  <a:pt x="268" y="244"/>
                  <a:pt x="109" y="277"/>
                  <a:pt x="36" y="404"/>
                </a:cubicBezTo>
                <a:cubicBezTo>
                  <a:pt x="-38" y="530"/>
                  <a:pt x="14" y="685"/>
                  <a:pt x="95" y="807"/>
                </a:cubicBezTo>
                <a:cubicBezTo>
                  <a:pt x="14" y="930"/>
                  <a:pt x="-38" y="1084"/>
                  <a:pt x="36" y="1211"/>
                </a:cubicBezTo>
                <a:cubicBezTo>
                  <a:pt x="109" y="1337"/>
                  <a:pt x="268" y="1370"/>
                  <a:pt x="415" y="1361"/>
                </a:cubicBezTo>
                <a:cubicBezTo>
                  <a:pt x="585" y="1702"/>
                  <a:pt x="887" y="1697"/>
                  <a:pt x="1055" y="1361"/>
                </a:cubicBezTo>
                <a:cubicBezTo>
                  <a:pt x="1428" y="1384"/>
                  <a:pt x="1585" y="1126"/>
                  <a:pt x="1374" y="80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1" name="Google Shape;671;p49"/>
          <p:cNvSpPr/>
          <p:nvPr/>
        </p:nvSpPr>
        <p:spPr>
          <a:xfrm>
            <a:off x="6157235" y="2741509"/>
            <a:ext cx="382176" cy="382412"/>
          </a:xfrm>
          <a:custGeom>
            <a:avLst/>
            <a:gdLst/>
            <a:ahLst/>
            <a:cxnLst/>
            <a:rect l="l" t="t" r="r" b="b"/>
            <a:pathLst>
              <a:path w="1618" h="1619" extrusionOk="0">
                <a:moveTo>
                  <a:pt x="1492" y="871"/>
                </a:moveTo>
                <a:lnTo>
                  <a:pt x="1245" y="871"/>
                </a:lnTo>
                <a:lnTo>
                  <a:pt x="1245" y="437"/>
                </a:lnTo>
                <a:cubicBezTo>
                  <a:pt x="1245" y="402"/>
                  <a:pt x="1217" y="373"/>
                  <a:pt x="1182" y="373"/>
                </a:cubicBezTo>
                <a:lnTo>
                  <a:pt x="748" y="373"/>
                </a:lnTo>
                <a:lnTo>
                  <a:pt x="748" y="127"/>
                </a:lnTo>
                <a:lnTo>
                  <a:pt x="1492" y="127"/>
                </a:lnTo>
                <a:lnTo>
                  <a:pt x="1492" y="871"/>
                </a:lnTo>
                <a:moveTo>
                  <a:pt x="1119" y="1492"/>
                </a:moveTo>
                <a:lnTo>
                  <a:pt x="127" y="1492"/>
                </a:lnTo>
                <a:lnTo>
                  <a:pt x="127" y="500"/>
                </a:lnTo>
                <a:lnTo>
                  <a:pt x="1119" y="500"/>
                </a:lnTo>
                <a:lnTo>
                  <a:pt x="1119" y="1492"/>
                </a:lnTo>
                <a:moveTo>
                  <a:pt x="1555" y="0"/>
                </a:moveTo>
                <a:lnTo>
                  <a:pt x="685" y="0"/>
                </a:lnTo>
                <a:cubicBezTo>
                  <a:pt x="650" y="0"/>
                  <a:pt x="622" y="29"/>
                  <a:pt x="622" y="64"/>
                </a:cubicBezTo>
                <a:lnTo>
                  <a:pt x="622" y="373"/>
                </a:lnTo>
                <a:lnTo>
                  <a:pt x="63" y="373"/>
                </a:lnTo>
                <a:cubicBezTo>
                  <a:pt x="28" y="373"/>
                  <a:pt x="0" y="402"/>
                  <a:pt x="0" y="437"/>
                </a:cubicBezTo>
                <a:lnTo>
                  <a:pt x="0" y="1555"/>
                </a:lnTo>
                <a:cubicBezTo>
                  <a:pt x="0" y="1590"/>
                  <a:pt x="28" y="1619"/>
                  <a:pt x="63" y="1619"/>
                </a:cubicBezTo>
                <a:lnTo>
                  <a:pt x="1182" y="1619"/>
                </a:lnTo>
                <a:cubicBezTo>
                  <a:pt x="1217" y="1619"/>
                  <a:pt x="1245" y="1590"/>
                  <a:pt x="1245" y="1555"/>
                </a:cubicBezTo>
                <a:lnTo>
                  <a:pt x="1245" y="997"/>
                </a:lnTo>
                <a:lnTo>
                  <a:pt x="1555" y="997"/>
                </a:lnTo>
                <a:cubicBezTo>
                  <a:pt x="1590" y="997"/>
                  <a:pt x="1618" y="969"/>
                  <a:pt x="1618" y="934"/>
                </a:cubicBezTo>
                <a:lnTo>
                  <a:pt x="1618" y="64"/>
                </a:lnTo>
                <a:cubicBezTo>
                  <a:pt x="1618" y="29"/>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2" name="Google Shape;672;p49"/>
          <p:cNvSpPr/>
          <p:nvPr/>
        </p:nvSpPr>
        <p:spPr>
          <a:xfrm>
            <a:off x="6889307" y="2741628"/>
            <a:ext cx="323597" cy="382176"/>
          </a:xfrm>
          <a:custGeom>
            <a:avLst/>
            <a:gdLst/>
            <a:ahLst/>
            <a:cxnLst/>
            <a:rect l="l" t="t" r="r" b="b"/>
            <a:pathLst>
              <a:path w="1370" h="1618" extrusionOk="0">
                <a:moveTo>
                  <a:pt x="1096" y="1046"/>
                </a:moveTo>
                <a:lnTo>
                  <a:pt x="847" y="1232"/>
                </a:lnTo>
                <a:cubicBezTo>
                  <a:pt x="819" y="1253"/>
                  <a:pt x="779" y="1248"/>
                  <a:pt x="759" y="1220"/>
                </a:cubicBezTo>
                <a:cubicBezTo>
                  <a:pt x="738" y="1192"/>
                  <a:pt x="743" y="1152"/>
                  <a:pt x="771" y="1131"/>
                </a:cubicBezTo>
                <a:lnTo>
                  <a:pt x="952" y="995"/>
                </a:lnTo>
                <a:lnTo>
                  <a:pt x="771" y="859"/>
                </a:lnTo>
                <a:cubicBezTo>
                  <a:pt x="743" y="839"/>
                  <a:pt x="738" y="799"/>
                  <a:pt x="759" y="771"/>
                </a:cubicBezTo>
                <a:cubicBezTo>
                  <a:pt x="780" y="743"/>
                  <a:pt x="819" y="737"/>
                  <a:pt x="847" y="758"/>
                </a:cubicBezTo>
                <a:lnTo>
                  <a:pt x="1096" y="945"/>
                </a:lnTo>
                <a:cubicBezTo>
                  <a:pt x="1129" y="970"/>
                  <a:pt x="1129" y="1021"/>
                  <a:pt x="1096" y="1046"/>
                </a:cubicBezTo>
                <a:moveTo>
                  <a:pt x="598" y="859"/>
                </a:moveTo>
                <a:lnTo>
                  <a:pt x="417" y="995"/>
                </a:lnTo>
                <a:lnTo>
                  <a:pt x="598" y="1131"/>
                </a:lnTo>
                <a:cubicBezTo>
                  <a:pt x="626" y="1152"/>
                  <a:pt x="632" y="1192"/>
                  <a:pt x="611" y="1220"/>
                </a:cubicBezTo>
                <a:cubicBezTo>
                  <a:pt x="590" y="1248"/>
                  <a:pt x="550" y="1253"/>
                  <a:pt x="523" y="1232"/>
                </a:cubicBezTo>
                <a:lnTo>
                  <a:pt x="274" y="1046"/>
                </a:lnTo>
                <a:cubicBezTo>
                  <a:pt x="240" y="1021"/>
                  <a:pt x="240" y="970"/>
                  <a:pt x="274" y="945"/>
                </a:cubicBezTo>
                <a:lnTo>
                  <a:pt x="523" y="758"/>
                </a:lnTo>
                <a:cubicBezTo>
                  <a:pt x="551" y="737"/>
                  <a:pt x="590" y="743"/>
                  <a:pt x="611" y="771"/>
                </a:cubicBezTo>
                <a:cubicBezTo>
                  <a:pt x="632" y="799"/>
                  <a:pt x="626" y="839"/>
                  <a:pt x="598" y="859"/>
                </a:cubicBezTo>
                <a:moveTo>
                  <a:pt x="126" y="1492"/>
                </a:moveTo>
                <a:lnTo>
                  <a:pt x="126" y="126"/>
                </a:lnTo>
                <a:lnTo>
                  <a:pt x="870" y="126"/>
                </a:lnTo>
                <a:lnTo>
                  <a:pt x="870" y="436"/>
                </a:lnTo>
                <a:cubicBezTo>
                  <a:pt x="870" y="471"/>
                  <a:pt x="899" y="499"/>
                  <a:pt x="934" y="499"/>
                </a:cubicBezTo>
                <a:lnTo>
                  <a:pt x="1243" y="499"/>
                </a:lnTo>
                <a:lnTo>
                  <a:pt x="1243" y="1492"/>
                </a:lnTo>
                <a:lnTo>
                  <a:pt x="126" y="1492"/>
                </a:lnTo>
                <a:moveTo>
                  <a:pt x="997" y="216"/>
                </a:moveTo>
                <a:lnTo>
                  <a:pt x="1154" y="373"/>
                </a:lnTo>
                <a:lnTo>
                  <a:pt x="997" y="373"/>
                </a:lnTo>
                <a:lnTo>
                  <a:pt x="997" y="216"/>
                </a:lnTo>
                <a:moveTo>
                  <a:pt x="1351" y="391"/>
                </a:moveTo>
                <a:lnTo>
                  <a:pt x="978" y="18"/>
                </a:lnTo>
                <a:lnTo>
                  <a:pt x="978" y="18"/>
                </a:lnTo>
                <a:cubicBezTo>
                  <a:pt x="965" y="6"/>
                  <a:pt x="949" y="0"/>
                  <a:pt x="934" y="0"/>
                </a:cubicBezTo>
                <a:lnTo>
                  <a:pt x="63" y="0"/>
                </a:lnTo>
                <a:cubicBezTo>
                  <a:pt x="28" y="0"/>
                  <a:pt x="0" y="28"/>
                  <a:pt x="0" y="63"/>
                </a:cubicBezTo>
                <a:lnTo>
                  <a:pt x="0" y="1555"/>
                </a:lnTo>
                <a:cubicBezTo>
                  <a:pt x="0" y="1590"/>
                  <a:pt x="28" y="1618"/>
                  <a:pt x="63" y="1618"/>
                </a:cubicBezTo>
                <a:lnTo>
                  <a:pt x="1306" y="1618"/>
                </a:lnTo>
                <a:cubicBezTo>
                  <a:pt x="1341" y="1618"/>
                  <a:pt x="1370" y="1590"/>
                  <a:pt x="1370" y="1555"/>
                </a:cubicBezTo>
                <a:lnTo>
                  <a:pt x="1370" y="436"/>
                </a:lnTo>
                <a:cubicBezTo>
                  <a:pt x="1370" y="419"/>
                  <a:pt x="1363" y="403"/>
                  <a:pt x="1351" y="3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3" name="Google Shape;673;p49"/>
          <p:cNvSpPr/>
          <p:nvPr/>
        </p:nvSpPr>
        <p:spPr>
          <a:xfrm>
            <a:off x="7576592" y="2741628"/>
            <a:ext cx="323597" cy="382176"/>
          </a:xfrm>
          <a:custGeom>
            <a:avLst/>
            <a:gdLst/>
            <a:ahLst/>
            <a:cxnLst/>
            <a:rect l="l" t="t" r="r" b="b"/>
            <a:pathLst>
              <a:path w="1370" h="1618" extrusionOk="0">
                <a:moveTo>
                  <a:pt x="685" y="126"/>
                </a:moveTo>
                <a:cubicBezTo>
                  <a:pt x="719" y="126"/>
                  <a:pt x="746" y="154"/>
                  <a:pt x="746" y="187"/>
                </a:cubicBezTo>
                <a:cubicBezTo>
                  <a:pt x="746" y="221"/>
                  <a:pt x="719" y="248"/>
                  <a:pt x="685" y="248"/>
                </a:cubicBezTo>
                <a:cubicBezTo>
                  <a:pt x="652" y="248"/>
                  <a:pt x="624" y="221"/>
                  <a:pt x="624" y="187"/>
                </a:cubicBezTo>
                <a:cubicBezTo>
                  <a:pt x="624" y="154"/>
                  <a:pt x="652" y="126"/>
                  <a:pt x="685" y="126"/>
                </a:cubicBezTo>
                <a:moveTo>
                  <a:pt x="1370" y="809"/>
                </a:moveTo>
                <a:cubicBezTo>
                  <a:pt x="1370" y="774"/>
                  <a:pt x="1342" y="746"/>
                  <a:pt x="1307" y="746"/>
                </a:cubicBezTo>
                <a:cubicBezTo>
                  <a:pt x="1272" y="746"/>
                  <a:pt x="1244" y="774"/>
                  <a:pt x="1244" y="809"/>
                </a:cubicBezTo>
                <a:cubicBezTo>
                  <a:pt x="1244" y="1095"/>
                  <a:pt x="1027" y="1332"/>
                  <a:pt x="748" y="1364"/>
                </a:cubicBezTo>
                <a:lnTo>
                  <a:pt x="748" y="624"/>
                </a:lnTo>
                <a:lnTo>
                  <a:pt x="934" y="624"/>
                </a:lnTo>
                <a:cubicBezTo>
                  <a:pt x="969" y="624"/>
                  <a:pt x="997" y="595"/>
                  <a:pt x="997" y="560"/>
                </a:cubicBezTo>
                <a:cubicBezTo>
                  <a:pt x="997" y="525"/>
                  <a:pt x="969" y="497"/>
                  <a:pt x="934" y="497"/>
                </a:cubicBezTo>
                <a:lnTo>
                  <a:pt x="748" y="497"/>
                </a:lnTo>
                <a:lnTo>
                  <a:pt x="748" y="364"/>
                </a:lnTo>
                <a:cubicBezTo>
                  <a:pt x="821" y="338"/>
                  <a:pt x="873" y="269"/>
                  <a:pt x="873" y="187"/>
                </a:cubicBezTo>
                <a:cubicBezTo>
                  <a:pt x="873" y="84"/>
                  <a:pt x="789" y="0"/>
                  <a:pt x="685" y="0"/>
                </a:cubicBezTo>
                <a:cubicBezTo>
                  <a:pt x="582" y="0"/>
                  <a:pt x="498" y="84"/>
                  <a:pt x="498" y="187"/>
                </a:cubicBezTo>
                <a:cubicBezTo>
                  <a:pt x="498" y="269"/>
                  <a:pt x="550" y="338"/>
                  <a:pt x="622" y="364"/>
                </a:cubicBezTo>
                <a:lnTo>
                  <a:pt x="622" y="497"/>
                </a:lnTo>
                <a:lnTo>
                  <a:pt x="437" y="497"/>
                </a:lnTo>
                <a:cubicBezTo>
                  <a:pt x="402" y="497"/>
                  <a:pt x="373" y="525"/>
                  <a:pt x="373" y="560"/>
                </a:cubicBezTo>
                <a:cubicBezTo>
                  <a:pt x="373" y="595"/>
                  <a:pt x="402" y="624"/>
                  <a:pt x="437" y="624"/>
                </a:cubicBezTo>
                <a:lnTo>
                  <a:pt x="622" y="624"/>
                </a:lnTo>
                <a:lnTo>
                  <a:pt x="622" y="1364"/>
                </a:lnTo>
                <a:cubicBezTo>
                  <a:pt x="344" y="1332"/>
                  <a:pt x="127" y="1095"/>
                  <a:pt x="127" y="809"/>
                </a:cubicBezTo>
                <a:cubicBezTo>
                  <a:pt x="127" y="774"/>
                  <a:pt x="99" y="746"/>
                  <a:pt x="64" y="746"/>
                </a:cubicBezTo>
                <a:cubicBezTo>
                  <a:pt x="29" y="746"/>
                  <a:pt x="0" y="774"/>
                  <a:pt x="0" y="809"/>
                </a:cubicBezTo>
                <a:cubicBezTo>
                  <a:pt x="0" y="1169"/>
                  <a:pt x="276" y="1459"/>
                  <a:pt x="622" y="1491"/>
                </a:cubicBezTo>
                <a:lnTo>
                  <a:pt x="622" y="1555"/>
                </a:lnTo>
                <a:cubicBezTo>
                  <a:pt x="622" y="1590"/>
                  <a:pt x="650" y="1618"/>
                  <a:pt x="685" y="1618"/>
                </a:cubicBezTo>
                <a:cubicBezTo>
                  <a:pt x="720" y="1618"/>
                  <a:pt x="748" y="1590"/>
                  <a:pt x="748" y="1555"/>
                </a:cubicBezTo>
                <a:lnTo>
                  <a:pt x="748" y="1491"/>
                </a:lnTo>
                <a:cubicBezTo>
                  <a:pt x="1094" y="1459"/>
                  <a:pt x="1370" y="1169"/>
                  <a:pt x="1370" y="80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4" name="Google Shape;674;p49"/>
          <p:cNvSpPr/>
          <p:nvPr/>
        </p:nvSpPr>
        <p:spPr>
          <a:xfrm>
            <a:off x="1251251" y="3433466"/>
            <a:ext cx="308953" cy="381939"/>
          </a:xfrm>
          <a:custGeom>
            <a:avLst/>
            <a:gdLst/>
            <a:ahLst/>
            <a:cxnLst/>
            <a:rect l="l" t="t" r="r" b="b"/>
            <a:pathLst>
              <a:path w="1308" h="1617" extrusionOk="0">
                <a:moveTo>
                  <a:pt x="1059" y="537"/>
                </a:moveTo>
                <a:lnTo>
                  <a:pt x="1059" y="1081"/>
                </a:lnTo>
                <a:lnTo>
                  <a:pt x="1273" y="1188"/>
                </a:lnTo>
                <a:cubicBezTo>
                  <a:pt x="1294" y="1198"/>
                  <a:pt x="1308" y="1220"/>
                  <a:pt x="1308" y="1244"/>
                </a:cubicBezTo>
                <a:lnTo>
                  <a:pt x="1308" y="1554"/>
                </a:lnTo>
                <a:cubicBezTo>
                  <a:pt x="1308" y="1589"/>
                  <a:pt x="1279" y="1617"/>
                  <a:pt x="1244" y="1617"/>
                </a:cubicBezTo>
                <a:cubicBezTo>
                  <a:pt x="1210" y="1617"/>
                  <a:pt x="1181" y="1589"/>
                  <a:pt x="1181" y="1554"/>
                </a:cubicBezTo>
                <a:lnTo>
                  <a:pt x="1181" y="1283"/>
                </a:lnTo>
                <a:lnTo>
                  <a:pt x="996" y="1191"/>
                </a:lnTo>
                <a:lnTo>
                  <a:pt x="810" y="1283"/>
                </a:lnTo>
                <a:lnTo>
                  <a:pt x="810" y="1554"/>
                </a:lnTo>
                <a:cubicBezTo>
                  <a:pt x="810" y="1589"/>
                  <a:pt x="782" y="1617"/>
                  <a:pt x="747" y="1617"/>
                </a:cubicBezTo>
                <a:cubicBezTo>
                  <a:pt x="712" y="1617"/>
                  <a:pt x="684" y="1589"/>
                  <a:pt x="684" y="1554"/>
                </a:cubicBezTo>
                <a:lnTo>
                  <a:pt x="684" y="1244"/>
                </a:lnTo>
                <a:cubicBezTo>
                  <a:pt x="684" y="1220"/>
                  <a:pt x="697" y="1198"/>
                  <a:pt x="719" y="1188"/>
                </a:cubicBezTo>
                <a:lnTo>
                  <a:pt x="933" y="1081"/>
                </a:lnTo>
                <a:lnTo>
                  <a:pt x="933" y="537"/>
                </a:lnTo>
                <a:lnTo>
                  <a:pt x="719" y="431"/>
                </a:lnTo>
                <a:cubicBezTo>
                  <a:pt x="697" y="420"/>
                  <a:pt x="684" y="398"/>
                  <a:pt x="684" y="374"/>
                </a:cubicBezTo>
                <a:lnTo>
                  <a:pt x="684" y="63"/>
                </a:lnTo>
                <a:cubicBezTo>
                  <a:pt x="684" y="28"/>
                  <a:pt x="712" y="0"/>
                  <a:pt x="747" y="0"/>
                </a:cubicBezTo>
                <a:cubicBezTo>
                  <a:pt x="782" y="0"/>
                  <a:pt x="810" y="28"/>
                  <a:pt x="810" y="63"/>
                </a:cubicBezTo>
                <a:lnTo>
                  <a:pt x="810" y="335"/>
                </a:lnTo>
                <a:lnTo>
                  <a:pt x="996" y="428"/>
                </a:lnTo>
                <a:lnTo>
                  <a:pt x="1181" y="335"/>
                </a:lnTo>
                <a:lnTo>
                  <a:pt x="1181" y="63"/>
                </a:lnTo>
                <a:cubicBezTo>
                  <a:pt x="1181" y="28"/>
                  <a:pt x="1210" y="0"/>
                  <a:pt x="1244" y="0"/>
                </a:cubicBezTo>
                <a:cubicBezTo>
                  <a:pt x="1279" y="0"/>
                  <a:pt x="1308" y="28"/>
                  <a:pt x="1308" y="63"/>
                </a:cubicBezTo>
                <a:lnTo>
                  <a:pt x="1308" y="374"/>
                </a:lnTo>
                <a:cubicBezTo>
                  <a:pt x="1308" y="398"/>
                  <a:pt x="1294" y="420"/>
                  <a:pt x="1273" y="431"/>
                </a:cubicBezTo>
                <a:lnTo>
                  <a:pt x="1059" y="537"/>
                </a:lnTo>
                <a:moveTo>
                  <a:pt x="373" y="1491"/>
                </a:moveTo>
                <a:lnTo>
                  <a:pt x="127" y="1491"/>
                </a:lnTo>
                <a:lnTo>
                  <a:pt x="127" y="872"/>
                </a:lnTo>
                <a:lnTo>
                  <a:pt x="373" y="872"/>
                </a:lnTo>
                <a:lnTo>
                  <a:pt x="373" y="1491"/>
                </a:lnTo>
                <a:moveTo>
                  <a:pt x="189" y="126"/>
                </a:moveTo>
                <a:lnTo>
                  <a:pt x="311" y="126"/>
                </a:lnTo>
                <a:lnTo>
                  <a:pt x="311" y="188"/>
                </a:lnTo>
                <a:cubicBezTo>
                  <a:pt x="311" y="221"/>
                  <a:pt x="284" y="249"/>
                  <a:pt x="250" y="249"/>
                </a:cubicBezTo>
                <a:cubicBezTo>
                  <a:pt x="216" y="249"/>
                  <a:pt x="189" y="221"/>
                  <a:pt x="189" y="188"/>
                </a:cubicBezTo>
                <a:lnTo>
                  <a:pt x="189" y="126"/>
                </a:lnTo>
                <a:moveTo>
                  <a:pt x="436" y="746"/>
                </a:moveTo>
                <a:lnTo>
                  <a:pt x="313" y="746"/>
                </a:lnTo>
                <a:lnTo>
                  <a:pt x="313" y="364"/>
                </a:lnTo>
                <a:cubicBezTo>
                  <a:pt x="385" y="338"/>
                  <a:pt x="437" y="269"/>
                  <a:pt x="437" y="188"/>
                </a:cubicBezTo>
                <a:lnTo>
                  <a:pt x="437" y="63"/>
                </a:lnTo>
                <a:cubicBezTo>
                  <a:pt x="437" y="28"/>
                  <a:pt x="409" y="0"/>
                  <a:pt x="374" y="0"/>
                </a:cubicBezTo>
                <a:lnTo>
                  <a:pt x="126" y="0"/>
                </a:lnTo>
                <a:cubicBezTo>
                  <a:pt x="91" y="0"/>
                  <a:pt x="62" y="28"/>
                  <a:pt x="62" y="63"/>
                </a:cubicBezTo>
                <a:lnTo>
                  <a:pt x="62" y="188"/>
                </a:lnTo>
                <a:cubicBezTo>
                  <a:pt x="62" y="269"/>
                  <a:pt x="114" y="338"/>
                  <a:pt x="187" y="364"/>
                </a:cubicBezTo>
                <a:lnTo>
                  <a:pt x="187" y="746"/>
                </a:lnTo>
                <a:lnTo>
                  <a:pt x="63" y="746"/>
                </a:lnTo>
                <a:cubicBezTo>
                  <a:pt x="28" y="746"/>
                  <a:pt x="0" y="774"/>
                  <a:pt x="0" y="809"/>
                </a:cubicBezTo>
                <a:lnTo>
                  <a:pt x="0" y="1554"/>
                </a:lnTo>
                <a:cubicBezTo>
                  <a:pt x="0" y="1589"/>
                  <a:pt x="28" y="1617"/>
                  <a:pt x="63" y="1617"/>
                </a:cubicBezTo>
                <a:lnTo>
                  <a:pt x="436" y="1617"/>
                </a:lnTo>
                <a:cubicBezTo>
                  <a:pt x="471" y="1617"/>
                  <a:pt x="500" y="1589"/>
                  <a:pt x="500" y="1554"/>
                </a:cubicBezTo>
                <a:lnTo>
                  <a:pt x="500" y="809"/>
                </a:lnTo>
                <a:cubicBezTo>
                  <a:pt x="500" y="774"/>
                  <a:pt x="471" y="746"/>
                  <a:pt x="436" y="74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5" name="Google Shape;675;p49"/>
          <p:cNvSpPr/>
          <p:nvPr/>
        </p:nvSpPr>
        <p:spPr>
          <a:xfrm>
            <a:off x="1902233" y="3433466"/>
            <a:ext cx="382412" cy="381939"/>
          </a:xfrm>
          <a:custGeom>
            <a:avLst/>
            <a:gdLst/>
            <a:ahLst/>
            <a:cxnLst/>
            <a:rect l="l" t="t" r="r" b="b"/>
            <a:pathLst>
              <a:path w="1619" h="1617" extrusionOk="0">
                <a:moveTo>
                  <a:pt x="1587" y="754"/>
                </a:moveTo>
                <a:cubicBezTo>
                  <a:pt x="1453" y="677"/>
                  <a:pt x="1370" y="533"/>
                  <a:pt x="1370" y="378"/>
                </a:cubicBezTo>
                <a:lnTo>
                  <a:pt x="1370" y="312"/>
                </a:lnTo>
                <a:cubicBezTo>
                  <a:pt x="1370" y="140"/>
                  <a:pt x="1230" y="0"/>
                  <a:pt x="1058" y="0"/>
                </a:cubicBezTo>
                <a:cubicBezTo>
                  <a:pt x="1023" y="0"/>
                  <a:pt x="994" y="28"/>
                  <a:pt x="994" y="63"/>
                </a:cubicBezTo>
                <a:cubicBezTo>
                  <a:pt x="994" y="98"/>
                  <a:pt x="1023" y="126"/>
                  <a:pt x="1058" y="126"/>
                </a:cubicBezTo>
                <a:cubicBezTo>
                  <a:pt x="1160" y="126"/>
                  <a:pt x="1243" y="210"/>
                  <a:pt x="1243" y="312"/>
                </a:cubicBezTo>
                <a:lnTo>
                  <a:pt x="1243" y="378"/>
                </a:lnTo>
                <a:cubicBezTo>
                  <a:pt x="1243" y="546"/>
                  <a:pt x="1319" y="704"/>
                  <a:pt x="1445" y="809"/>
                </a:cubicBezTo>
                <a:cubicBezTo>
                  <a:pt x="1319" y="915"/>
                  <a:pt x="1243" y="1072"/>
                  <a:pt x="1243" y="1240"/>
                </a:cubicBezTo>
                <a:lnTo>
                  <a:pt x="1243" y="1306"/>
                </a:lnTo>
                <a:cubicBezTo>
                  <a:pt x="1243" y="1408"/>
                  <a:pt x="1160" y="1491"/>
                  <a:pt x="1058" y="1491"/>
                </a:cubicBezTo>
                <a:cubicBezTo>
                  <a:pt x="1023" y="1491"/>
                  <a:pt x="994" y="1519"/>
                  <a:pt x="994" y="1554"/>
                </a:cubicBezTo>
                <a:cubicBezTo>
                  <a:pt x="994" y="1589"/>
                  <a:pt x="1023" y="1617"/>
                  <a:pt x="1058" y="1617"/>
                </a:cubicBezTo>
                <a:cubicBezTo>
                  <a:pt x="1230" y="1617"/>
                  <a:pt x="1370" y="1477"/>
                  <a:pt x="1370" y="1306"/>
                </a:cubicBezTo>
                <a:lnTo>
                  <a:pt x="1370" y="1240"/>
                </a:lnTo>
                <a:cubicBezTo>
                  <a:pt x="1370" y="1085"/>
                  <a:pt x="1453" y="941"/>
                  <a:pt x="1587" y="864"/>
                </a:cubicBezTo>
                <a:cubicBezTo>
                  <a:pt x="1629" y="840"/>
                  <a:pt x="1629" y="779"/>
                  <a:pt x="1587" y="754"/>
                </a:cubicBezTo>
                <a:moveTo>
                  <a:pt x="173" y="809"/>
                </a:moveTo>
                <a:cubicBezTo>
                  <a:pt x="299" y="915"/>
                  <a:pt x="375" y="1072"/>
                  <a:pt x="375" y="1240"/>
                </a:cubicBezTo>
                <a:lnTo>
                  <a:pt x="375" y="1306"/>
                </a:lnTo>
                <a:cubicBezTo>
                  <a:pt x="375" y="1408"/>
                  <a:pt x="458" y="1491"/>
                  <a:pt x="560" y="1491"/>
                </a:cubicBezTo>
                <a:cubicBezTo>
                  <a:pt x="595" y="1491"/>
                  <a:pt x="624" y="1519"/>
                  <a:pt x="624" y="1554"/>
                </a:cubicBezTo>
                <a:cubicBezTo>
                  <a:pt x="624" y="1589"/>
                  <a:pt x="595" y="1617"/>
                  <a:pt x="560" y="1617"/>
                </a:cubicBezTo>
                <a:cubicBezTo>
                  <a:pt x="388" y="1617"/>
                  <a:pt x="249" y="1477"/>
                  <a:pt x="249" y="1306"/>
                </a:cubicBezTo>
                <a:lnTo>
                  <a:pt x="249" y="1240"/>
                </a:lnTo>
                <a:cubicBezTo>
                  <a:pt x="249" y="1085"/>
                  <a:pt x="165" y="941"/>
                  <a:pt x="32" y="864"/>
                </a:cubicBezTo>
                <a:cubicBezTo>
                  <a:pt x="-11" y="840"/>
                  <a:pt x="-11" y="779"/>
                  <a:pt x="32" y="754"/>
                </a:cubicBezTo>
                <a:cubicBezTo>
                  <a:pt x="165" y="677"/>
                  <a:pt x="249" y="533"/>
                  <a:pt x="249" y="378"/>
                </a:cubicBezTo>
                <a:lnTo>
                  <a:pt x="249" y="312"/>
                </a:lnTo>
                <a:cubicBezTo>
                  <a:pt x="249" y="140"/>
                  <a:pt x="388" y="0"/>
                  <a:pt x="560" y="0"/>
                </a:cubicBezTo>
                <a:cubicBezTo>
                  <a:pt x="595" y="0"/>
                  <a:pt x="624" y="28"/>
                  <a:pt x="624" y="63"/>
                </a:cubicBezTo>
                <a:cubicBezTo>
                  <a:pt x="624" y="98"/>
                  <a:pt x="595" y="126"/>
                  <a:pt x="560" y="126"/>
                </a:cubicBezTo>
                <a:cubicBezTo>
                  <a:pt x="458" y="126"/>
                  <a:pt x="375" y="210"/>
                  <a:pt x="375" y="312"/>
                </a:cubicBezTo>
                <a:lnTo>
                  <a:pt x="375" y="378"/>
                </a:lnTo>
                <a:cubicBezTo>
                  <a:pt x="375" y="546"/>
                  <a:pt x="299" y="704"/>
                  <a:pt x="173" y="80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6" name="Google Shape;676;p49"/>
          <p:cNvSpPr/>
          <p:nvPr/>
        </p:nvSpPr>
        <p:spPr>
          <a:xfrm>
            <a:off x="2619352" y="3433466"/>
            <a:ext cx="382412" cy="381939"/>
          </a:xfrm>
          <a:custGeom>
            <a:avLst/>
            <a:gdLst/>
            <a:ahLst/>
            <a:cxnLst/>
            <a:rect l="l" t="t" r="r" b="b"/>
            <a:pathLst>
              <a:path w="1619" h="1617" extrusionOk="0">
                <a:moveTo>
                  <a:pt x="482" y="312"/>
                </a:moveTo>
                <a:cubicBezTo>
                  <a:pt x="482" y="268"/>
                  <a:pt x="517" y="232"/>
                  <a:pt x="561" y="232"/>
                </a:cubicBezTo>
                <a:cubicBezTo>
                  <a:pt x="604" y="232"/>
                  <a:pt x="640" y="268"/>
                  <a:pt x="640" y="312"/>
                </a:cubicBezTo>
                <a:cubicBezTo>
                  <a:pt x="640" y="355"/>
                  <a:pt x="604" y="391"/>
                  <a:pt x="561" y="391"/>
                </a:cubicBezTo>
                <a:cubicBezTo>
                  <a:pt x="517" y="391"/>
                  <a:pt x="482" y="355"/>
                  <a:pt x="482" y="312"/>
                </a:cubicBezTo>
                <a:moveTo>
                  <a:pt x="233" y="312"/>
                </a:moveTo>
                <a:cubicBezTo>
                  <a:pt x="233" y="268"/>
                  <a:pt x="269" y="232"/>
                  <a:pt x="312" y="232"/>
                </a:cubicBezTo>
                <a:cubicBezTo>
                  <a:pt x="356" y="232"/>
                  <a:pt x="391" y="268"/>
                  <a:pt x="391" y="312"/>
                </a:cubicBezTo>
                <a:cubicBezTo>
                  <a:pt x="391" y="355"/>
                  <a:pt x="356" y="391"/>
                  <a:pt x="312" y="391"/>
                </a:cubicBezTo>
                <a:cubicBezTo>
                  <a:pt x="269" y="391"/>
                  <a:pt x="233" y="355"/>
                  <a:pt x="233" y="312"/>
                </a:cubicBezTo>
                <a:moveTo>
                  <a:pt x="1492" y="497"/>
                </a:moveTo>
                <a:lnTo>
                  <a:pt x="127" y="497"/>
                </a:lnTo>
                <a:lnTo>
                  <a:pt x="127" y="126"/>
                </a:lnTo>
                <a:lnTo>
                  <a:pt x="1492" y="126"/>
                </a:lnTo>
                <a:lnTo>
                  <a:pt x="1492" y="497"/>
                </a:lnTo>
                <a:moveTo>
                  <a:pt x="1233" y="1019"/>
                </a:moveTo>
                <a:cubicBezTo>
                  <a:pt x="1208" y="987"/>
                  <a:pt x="1160" y="986"/>
                  <a:pt x="1134" y="1017"/>
                </a:cubicBezTo>
                <a:lnTo>
                  <a:pt x="935" y="1256"/>
                </a:lnTo>
                <a:lnTo>
                  <a:pt x="613" y="774"/>
                </a:lnTo>
                <a:cubicBezTo>
                  <a:pt x="588" y="736"/>
                  <a:pt x="533" y="736"/>
                  <a:pt x="508" y="774"/>
                </a:cubicBezTo>
                <a:lnTo>
                  <a:pt x="127" y="1345"/>
                </a:lnTo>
                <a:lnTo>
                  <a:pt x="127" y="623"/>
                </a:lnTo>
                <a:lnTo>
                  <a:pt x="1492" y="623"/>
                </a:lnTo>
                <a:lnTo>
                  <a:pt x="1492" y="1364"/>
                </a:lnTo>
                <a:lnTo>
                  <a:pt x="1233" y="1019"/>
                </a:lnTo>
                <a:moveTo>
                  <a:pt x="940" y="1490"/>
                </a:moveTo>
                <a:lnTo>
                  <a:pt x="182" y="1490"/>
                </a:lnTo>
                <a:lnTo>
                  <a:pt x="561" y="923"/>
                </a:lnTo>
                <a:cubicBezTo>
                  <a:pt x="577" y="948"/>
                  <a:pt x="919" y="1458"/>
                  <a:pt x="940" y="1490"/>
                </a:cubicBezTo>
                <a:moveTo>
                  <a:pt x="1092" y="1490"/>
                </a:moveTo>
                <a:lnTo>
                  <a:pt x="1008" y="1365"/>
                </a:lnTo>
                <a:lnTo>
                  <a:pt x="1180" y="1159"/>
                </a:lnTo>
                <a:lnTo>
                  <a:pt x="1429" y="1490"/>
                </a:lnTo>
                <a:lnTo>
                  <a:pt x="1092" y="1490"/>
                </a:lnTo>
                <a:moveTo>
                  <a:pt x="1555" y="0"/>
                </a:moveTo>
                <a:lnTo>
                  <a:pt x="64" y="0"/>
                </a:lnTo>
                <a:cubicBezTo>
                  <a:pt x="29" y="0"/>
                  <a:pt x="0" y="28"/>
                  <a:pt x="0" y="63"/>
                </a:cubicBezTo>
                <a:cubicBezTo>
                  <a:pt x="0" y="81"/>
                  <a:pt x="0" y="1532"/>
                  <a:pt x="0" y="1554"/>
                </a:cubicBezTo>
                <a:cubicBezTo>
                  <a:pt x="0" y="1589"/>
                  <a:pt x="29" y="1617"/>
                  <a:pt x="64" y="1617"/>
                </a:cubicBezTo>
                <a:lnTo>
                  <a:pt x="1555" y="1617"/>
                </a:lnTo>
                <a:cubicBezTo>
                  <a:pt x="1590" y="1617"/>
                  <a:pt x="1619" y="1589"/>
                  <a:pt x="1619" y="1554"/>
                </a:cubicBezTo>
                <a:lnTo>
                  <a:pt x="1619" y="63"/>
                </a:lnTo>
                <a:cubicBezTo>
                  <a:pt x="1619"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7" name="Google Shape;677;p49"/>
          <p:cNvSpPr/>
          <p:nvPr/>
        </p:nvSpPr>
        <p:spPr>
          <a:xfrm>
            <a:off x="3334660" y="3433820"/>
            <a:ext cx="381467" cy="381231"/>
          </a:xfrm>
          <a:custGeom>
            <a:avLst/>
            <a:gdLst/>
            <a:ahLst/>
            <a:cxnLst/>
            <a:rect l="l" t="t" r="r" b="b"/>
            <a:pathLst>
              <a:path w="1615" h="1614" extrusionOk="0">
                <a:moveTo>
                  <a:pt x="1128" y="1408"/>
                </a:moveTo>
                <a:cubicBezTo>
                  <a:pt x="1187" y="1314"/>
                  <a:pt x="1224" y="1193"/>
                  <a:pt x="1237" y="1054"/>
                </a:cubicBezTo>
                <a:cubicBezTo>
                  <a:pt x="1322" y="1026"/>
                  <a:pt x="1408" y="986"/>
                  <a:pt x="1478" y="930"/>
                </a:cubicBezTo>
                <a:cubicBezTo>
                  <a:pt x="1439" y="1143"/>
                  <a:pt x="1303" y="1316"/>
                  <a:pt x="1128" y="1408"/>
                </a:cubicBezTo>
                <a:moveTo>
                  <a:pt x="137" y="930"/>
                </a:moveTo>
                <a:cubicBezTo>
                  <a:pt x="207" y="986"/>
                  <a:pt x="293" y="1026"/>
                  <a:pt x="378" y="1054"/>
                </a:cubicBezTo>
                <a:cubicBezTo>
                  <a:pt x="392" y="1201"/>
                  <a:pt x="432" y="1320"/>
                  <a:pt x="487" y="1408"/>
                </a:cubicBezTo>
                <a:cubicBezTo>
                  <a:pt x="310" y="1315"/>
                  <a:pt x="175" y="1141"/>
                  <a:pt x="137" y="930"/>
                </a:cubicBezTo>
                <a:moveTo>
                  <a:pt x="542" y="180"/>
                </a:moveTo>
                <a:cubicBezTo>
                  <a:pt x="421" y="376"/>
                  <a:pt x="374" y="683"/>
                  <a:pt x="372" y="918"/>
                </a:cubicBezTo>
                <a:cubicBezTo>
                  <a:pt x="280" y="882"/>
                  <a:pt x="159" y="814"/>
                  <a:pt x="132" y="720"/>
                </a:cubicBezTo>
                <a:cubicBezTo>
                  <a:pt x="163" y="470"/>
                  <a:pt x="329" y="269"/>
                  <a:pt x="542" y="180"/>
                </a:cubicBezTo>
                <a:moveTo>
                  <a:pt x="499" y="957"/>
                </a:moveTo>
                <a:cubicBezTo>
                  <a:pt x="495" y="771"/>
                  <a:pt x="524" y="542"/>
                  <a:pt x="592" y="366"/>
                </a:cubicBezTo>
                <a:cubicBezTo>
                  <a:pt x="626" y="276"/>
                  <a:pt x="700" y="126"/>
                  <a:pt x="807" y="126"/>
                </a:cubicBezTo>
                <a:cubicBezTo>
                  <a:pt x="915" y="126"/>
                  <a:pt x="989" y="276"/>
                  <a:pt x="1023" y="366"/>
                </a:cubicBezTo>
                <a:cubicBezTo>
                  <a:pt x="1091" y="542"/>
                  <a:pt x="1120" y="771"/>
                  <a:pt x="1116" y="957"/>
                </a:cubicBezTo>
                <a:cubicBezTo>
                  <a:pt x="922" y="1004"/>
                  <a:pt x="693" y="1004"/>
                  <a:pt x="499" y="957"/>
                </a:cubicBezTo>
                <a:moveTo>
                  <a:pt x="606" y="1359"/>
                </a:moveTo>
                <a:cubicBezTo>
                  <a:pt x="570" y="1307"/>
                  <a:pt x="528" y="1221"/>
                  <a:pt x="509" y="1089"/>
                </a:cubicBezTo>
                <a:cubicBezTo>
                  <a:pt x="700" y="1129"/>
                  <a:pt x="915" y="1129"/>
                  <a:pt x="1106" y="1089"/>
                </a:cubicBezTo>
                <a:cubicBezTo>
                  <a:pt x="1087" y="1221"/>
                  <a:pt x="1045" y="1307"/>
                  <a:pt x="1009" y="1359"/>
                </a:cubicBezTo>
                <a:cubicBezTo>
                  <a:pt x="894" y="1530"/>
                  <a:pt x="722" y="1531"/>
                  <a:pt x="606" y="1359"/>
                </a:cubicBezTo>
                <a:moveTo>
                  <a:pt x="1483" y="720"/>
                </a:moveTo>
                <a:cubicBezTo>
                  <a:pt x="1456" y="814"/>
                  <a:pt x="1335" y="882"/>
                  <a:pt x="1243" y="918"/>
                </a:cubicBezTo>
                <a:cubicBezTo>
                  <a:pt x="1241" y="684"/>
                  <a:pt x="1194" y="376"/>
                  <a:pt x="1073" y="180"/>
                </a:cubicBezTo>
                <a:cubicBezTo>
                  <a:pt x="1285" y="269"/>
                  <a:pt x="1452" y="470"/>
                  <a:pt x="1483" y="720"/>
                </a:cubicBezTo>
                <a:moveTo>
                  <a:pt x="1610" y="720"/>
                </a:moveTo>
                <a:cubicBezTo>
                  <a:pt x="1610" y="719"/>
                  <a:pt x="1610" y="719"/>
                  <a:pt x="1610" y="719"/>
                </a:cubicBezTo>
                <a:cubicBezTo>
                  <a:pt x="1566" y="317"/>
                  <a:pt x="1226" y="0"/>
                  <a:pt x="807" y="0"/>
                </a:cubicBezTo>
                <a:cubicBezTo>
                  <a:pt x="389" y="0"/>
                  <a:pt x="49" y="317"/>
                  <a:pt x="5" y="719"/>
                </a:cubicBezTo>
                <a:lnTo>
                  <a:pt x="5" y="720"/>
                </a:lnTo>
                <a:cubicBezTo>
                  <a:pt x="-47" y="1201"/>
                  <a:pt x="329" y="1614"/>
                  <a:pt x="807" y="1614"/>
                </a:cubicBezTo>
                <a:cubicBezTo>
                  <a:pt x="1285" y="1614"/>
                  <a:pt x="1662" y="1202"/>
                  <a:pt x="1610" y="7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8" name="Google Shape;678;p49"/>
          <p:cNvSpPr/>
          <p:nvPr/>
        </p:nvSpPr>
        <p:spPr>
          <a:xfrm>
            <a:off x="4046235" y="3433348"/>
            <a:ext cx="381939" cy="382176"/>
          </a:xfrm>
          <a:custGeom>
            <a:avLst/>
            <a:gdLst/>
            <a:ahLst/>
            <a:cxnLst/>
            <a:rect l="l" t="t" r="r" b="b"/>
            <a:pathLst>
              <a:path w="1617" h="1618" extrusionOk="0">
                <a:moveTo>
                  <a:pt x="882" y="1034"/>
                </a:moveTo>
                <a:cubicBezTo>
                  <a:pt x="903" y="1062"/>
                  <a:pt x="943" y="1067"/>
                  <a:pt x="971" y="1046"/>
                </a:cubicBezTo>
                <a:lnTo>
                  <a:pt x="1219" y="860"/>
                </a:lnTo>
                <a:cubicBezTo>
                  <a:pt x="1253" y="835"/>
                  <a:pt x="1253" y="784"/>
                  <a:pt x="1219" y="759"/>
                </a:cubicBezTo>
                <a:lnTo>
                  <a:pt x="971" y="572"/>
                </a:lnTo>
                <a:cubicBezTo>
                  <a:pt x="943" y="551"/>
                  <a:pt x="903" y="557"/>
                  <a:pt x="882" y="585"/>
                </a:cubicBezTo>
                <a:cubicBezTo>
                  <a:pt x="861" y="613"/>
                  <a:pt x="867" y="653"/>
                  <a:pt x="895" y="674"/>
                </a:cubicBezTo>
                <a:lnTo>
                  <a:pt x="1076" y="809"/>
                </a:lnTo>
                <a:lnTo>
                  <a:pt x="895" y="945"/>
                </a:lnTo>
                <a:cubicBezTo>
                  <a:pt x="867" y="966"/>
                  <a:pt x="861" y="1006"/>
                  <a:pt x="882" y="1034"/>
                </a:cubicBezTo>
                <a:moveTo>
                  <a:pt x="735" y="585"/>
                </a:moveTo>
                <a:cubicBezTo>
                  <a:pt x="714" y="557"/>
                  <a:pt x="674" y="551"/>
                  <a:pt x="646" y="572"/>
                </a:cubicBezTo>
                <a:lnTo>
                  <a:pt x="398" y="759"/>
                </a:lnTo>
                <a:cubicBezTo>
                  <a:pt x="364" y="784"/>
                  <a:pt x="364" y="835"/>
                  <a:pt x="398" y="860"/>
                </a:cubicBezTo>
                <a:lnTo>
                  <a:pt x="646" y="1046"/>
                </a:lnTo>
                <a:cubicBezTo>
                  <a:pt x="674" y="1067"/>
                  <a:pt x="714" y="1062"/>
                  <a:pt x="735" y="1034"/>
                </a:cubicBezTo>
                <a:cubicBezTo>
                  <a:pt x="756" y="1006"/>
                  <a:pt x="750" y="966"/>
                  <a:pt x="722" y="945"/>
                </a:cubicBezTo>
                <a:lnTo>
                  <a:pt x="541" y="809"/>
                </a:lnTo>
                <a:lnTo>
                  <a:pt x="722" y="674"/>
                </a:lnTo>
                <a:cubicBezTo>
                  <a:pt x="750" y="653"/>
                  <a:pt x="756" y="613"/>
                  <a:pt x="735" y="585"/>
                </a:cubicBezTo>
                <a:moveTo>
                  <a:pt x="1609" y="695"/>
                </a:moveTo>
                <a:cubicBezTo>
                  <a:pt x="1604" y="661"/>
                  <a:pt x="1572" y="636"/>
                  <a:pt x="1538" y="641"/>
                </a:cubicBezTo>
                <a:cubicBezTo>
                  <a:pt x="1503" y="646"/>
                  <a:pt x="1479" y="678"/>
                  <a:pt x="1484" y="713"/>
                </a:cubicBezTo>
                <a:cubicBezTo>
                  <a:pt x="1514" y="919"/>
                  <a:pt x="1448" y="1135"/>
                  <a:pt x="1291" y="1292"/>
                </a:cubicBezTo>
                <a:cubicBezTo>
                  <a:pt x="1044" y="1538"/>
                  <a:pt x="655" y="1556"/>
                  <a:pt x="388" y="1347"/>
                </a:cubicBezTo>
                <a:lnTo>
                  <a:pt x="439" y="1347"/>
                </a:lnTo>
                <a:cubicBezTo>
                  <a:pt x="474" y="1347"/>
                  <a:pt x="503" y="1319"/>
                  <a:pt x="503" y="1284"/>
                </a:cubicBezTo>
                <a:cubicBezTo>
                  <a:pt x="503" y="1249"/>
                  <a:pt x="474" y="1221"/>
                  <a:pt x="439" y="1221"/>
                </a:cubicBezTo>
                <a:lnTo>
                  <a:pt x="228" y="1221"/>
                </a:lnTo>
                <a:cubicBezTo>
                  <a:pt x="193" y="1221"/>
                  <a:pt x="165" y="1249"/>
                  <a:pt x="165" y="1284"/>
                </a:cubicBezTo>
                <a:lnTo>
                  <a:pt x="165" y="1494"/>
                </a:lnTo>
                <a:cubicBezTo>
                  <a:pt x="165" y="1529"/>
                  <a:pt x="193" y="1557"/>
                  <a:pt x="228" y="1557"/>
                </a:cubicBezTo>
                <a:cubicBezTo>
                  <a:pt x="263" y="1557"/>
                  <a:pt x="292" y="1529"/>
                  <a:pt x="292" y="1494"/>
                </a:cubicBezTo>
                <a:lnTo>
                  <a:pt x="292" y="1431"/>
                </a:lnTo>
                <a:cubicBezTo>
                  <a:pt x="607" y="1694"/>
                  <a:pt x="1080" y="1681"/>
                  <a:pt x="1381" y="1380"/>
                </a:cubicBezTo>
                <a:cubicBezTo>
                  <a:pt x="1566" y="1196"/>
                  <a:pt x="1644" y="940"/>
                  <a:pt x="1609" y="695"/>
                </a:cubicBezTo>
                <a:moveTo>
                  <a:pt x="133" y="906"/>
                </a:moveTo>
                <a:cubicBezTo>
                  <a:pt x="138" y="941"/>
                  <a:pt x="114" y="973"/>
                  <a:pt x="79" y="977"/>
                </a:cubicBezTo>
                <a:cubicBezTo>
                  <a:pt x="44" y="982"/>
                  <a:pt x="12" y="958"/>
                  <a:pt x="8" y="924"/>
                </a:cubicBezTo>
                <a:cubicBezTo>
                  <a:pt x="-27" y="679"/>
                  <a:pt x="51" y="423"/>
                  <a:pt x="236" y="237"/>
                </a:cubicBezTo>
                <a:cubicBezTo>
                  <a:pt x="537" y="-63"/>
                  <a:pt x="1010" y="-76"/>
                  <a:pt x="1325" y="187"/>
                </a:cubicBezTo>
                <a:lnTo>
                  <a:pt x="1325" y="124"/>
                </a:lnTo>
                <a:cubicBezTo>
                  <a:pt x="1325" y="89"/>
                  <a:pt x="1354" y="61"/>
                  <a:pt x="1389" y="61"/>
                </a:cubicBezTo>
                <a:cubicBezTo>
                  <a:pt x="1423" y="61"/>
                  <a:pt x="1452" y="89"/>
                  <a:pt x="1452" y="124"/>
                </a:cubicBezTo>
                <a:lnTo>
                  <a:pt x="1452" y="335"/>
                </a:lnTo>
                <a:cubicBezTo>
                  <a:pt x="1452" y="370"/>
                  <a:pt x="1423" y="398"/>
                  <a:pt x="1389" y="398"/>
                </a:cubicBezTo>
                <a:lnTo>
                  <a:pt x="1384" y="398"/>
                </a:lnTo>
                <a:lnTo>
                  <a:pt x="1384" y="398"/>
                </a:lnTo>
                <a:lnTo>
                  <a:pt x="1178" y="398"/>
                </a:lnTo>
                <a:cubicBezTo>
                  <a:pt x="1143" y="398"/>
                  <a:pt x="1114" y="370"/>
                  <a:pt x="1114" y="335"/>
                </a:cubicBezTo>
                <a:cubicBezTo>
                  <a:pt x="1114" y="300"/>
                  <a:pt x="1143" y="272"/>
                  <a:pt x="1178" y="272"/>
                </a:cubicBezTo>
                <a:lnTo>
                  <a:pt x="1229" y="272"/>
                </a:lnTo>
                <a:cubicBezTo>
                  <a:pt x="962" y="62"/>
                  <a:pt x="573" y="79"/>
                  <a:pt x="326" y="327"/>
                </a:cubicBezTo>
                <a:cubicBezTo>
                  <a:pt x="169" y="484"/>
                  <a:pt x="103" y="700"/>
                  <a:pt x="133" y="90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9" name="Google Shape;679;p49"/>
          <p:cNvSpPr/>
          <p:nvPr/>
        </p:nvSpPr>
        <p:spPr>
          <a:xfrm>
            <a:off x="4740830" y="3433466"/>
            <a:ext cx="382412" cy="381939"/>
          </a:xfrm>
          <a:custGeom>
            <a:avLst/>
            <a:gdLst/>
            <a:ahLst/>
            <a:cxnLst/>
            <a:rect l="l" t="t" r="r" b="b"/>
            <a:pathLst>
              <a:path w="1619" h="1617" extrusionOk="0">
                <a:moveTo>
                  <a:pt x="1121" y="995"/>
                </a:moveTo>
                <a:cubicBezTo>
                  <a:pt x="1121" y="1030"/>
                  <a:pt x="1093" y="1058"/>
                  <a:pt x="1058" y="1058"/>
                </a:cubicBezTo>
                <a:lnTo>
                  <a:pt x="685" y="1058"/>
                </a:lnTo>
                <a:cubicBezTo>
                  <a:pt x="650" y="1058"/>
                  <a:pt x="622" y="1030"/>
                  <a:pt x="622" y="995"/>
                </a:cubicBezTo>
                <a:cubicBezTo>
                  <a:pt x="622" y="960"/>
                  <a:pt x="650" y="932"/>
                  <a:pt x="685" y="932"/>
                </a:cubicBezTo>
                <a:lnTo>
                  <a:pt x="1058" y="932"/>
                </a:lnTo>
                <a:cubicBezTo>
                  <a:pt x="1093" y="932"/>
                  <a:pt x="1121" y="960"/>
                  <a:pt x="1121" y="995"/>
                </a:cubicBezTo>
                <a:moveTo>
                  <a:pt x="500" y="995"/>
                </a:moveTo>
                <a:cubicBezTo>
                  <a:pt x="500" y="1030"/>
                  <a:pt x="471" y="1058"/>
                  <a:pt x="436" y="1058"/>
                </a:cubicBezTo>
                <a:lnTo>
                  <a:pt x="312" y="1058"/>
                </a:lnTo>
                <a:cubicBezTo>
                  <a:pt x="277" y="1058"/>
                  <a:pt x="249" y="1030"/>
                  <a:pt x="249" y="995"/>
                </a:cubicBezTo>
                <a:cubicBezTo>
                  <a:pt x="249" y="960"/>
                  <a:pt x="277" y="932"/>
                  <a:pt x="312" y="932"/>
                </a:cubicBezTo>
                <a:lnTo>
                  <a:pt x="436" y="932"/>
                </a:lnTo>
                <a:cubicBezTo>
                  <a:pt x="471" y="932"/>
                  <a:pt x="500" y="960"/>
                  <a:pt x="500" y="995"/>
                </a:cubicBezTo>
                <a:moveTo>
                  <a:pt x="685" y="563"/>
                </a:moveTo>
                <a:lnTo>
                  <a:pt x="1307" y="563"/>
                </a:lnTo>
                <a:cubicBezTo>
                  <a:pt x="1342" y="563"/>
                  <a:pt x="1370" y="592"/>
                  <a:pt x="1370" y="626"/>
                </a:cubicBezTo>
                <a:cubicBezTo>
                  <a:pt x="1370" y="661"/>
                  <a:pt x="1342" y="690"/>
                  <a:pt x="1307" y="690"/>
                </a:cubicBezTo>
                <a:lnTo>
                  <a:pt x="685" y="690"/>
                </a:lnTo>
                <a:cubicBezTo>
                  <a:pt x="650" y="690"/>
                  <a:pt x="622" y="661"/>
                  <a:pt x="622" y="626"/>
                </a:cubicBezTo>
                <a:cubicBezTo>
                  <a:pt x="622" y="592"/>
                  <a:pt x="650" y="563"/>
                  <a:pt x="685" y="563"/>
                </a:cubicBezTo>
                <a:moveTo>
                  <a:pt x="500" y="626"/>
                </a:moveTo>
                <a:cubicBezTo>
                  <a:pt x="500" y="661"/>
                  <a:pt x="471" y="690"/>
                  <a:pt x="436" y="690"/>
                </a:cubicBezTo>
                <a:lnTo>
                  <a:pt x="312" y="690"/>
                </a:lnTo>
                <a:cubicBezTo>
                  <a:pt x="277" y="690"/>
                  <a:pt x="249" y="661"/>
                  <a:pt x="249" y="626"/>
                </a:cubicBezTo>
                <a:cubicBezTo>
                  <a:pt x="249" y="592"/>
                  <a:pt x="277" y="563"/>
                  <a:pt x="312" y="563"/>
                </a:cubicBezTo>
                <a:lnTo>
                  <a:pt x="436" y="563"/>
                </a:lnTo>
                <a:cubicBezTo>
                  <a:pt x="471" y="563"/>
                  <a:pt x="500" y="592"/>
                  <a:pt x="500" y="626"/>
                </a:cubicBezTo>
                <a:moveTo>
                  <a:pt x="1492" y="1243"/>
                </a:moveTo>
                <a:lnTo>
                  <a:pt x="127" y="1243"/>
                </a:lnTo>
                <a:lnTo>
                  <a:pt x="127" y="375"/>
                </a:lnTo>
                <a:lnTo>
                  <a:pt x="1492" y="375"/>
                </a:lnTo>
                <a:lnTo>
                  <a:pt x="1492" y="1243"/>
                </a:lnTo>
                <a:moveTo>
                  <a:pt x="995" y="1430"/>
                </a:moveTo>
                <a:cubicBezTo>
                  <a:pt x="995" y="1463"/>
                  <a:pt x="967" y="1491"/>
                  <a:pt x="934" y="1491"/>
                </a:cubicBezTo>
                <a:lnTo>
                  <a:pt x="188" y="1491"/>
                </a:lnTo>
                <a:cubicBezTo>
                  <a:pt x="154" y="1491"/>
                  <a:pt x="127" y="1463"/>
                  <a:pt x="127" y="1430"/>
                </a:cubicBezTo>
                <a:lnTo>
                  <a:pt x="127" y="1369"/>
                </a:lnTo>
                <a:lnTo>
                  <a:pt x="995" y="1369"/>
                </a:lnTo>
                <a:lnTo>
                  <a:pt x="995" y="1430"/>
                </a:lnTo>
                <a:moveTo>
                  <a:pt x="127" y="188"/>
                </a:moveTo>
                <a:cubicBezTo>
                  <a:pt x="127" y="154"/>
                  <a:pt x="154" y="126"/>
                  <a:pt x="188" y="126"/>
                </a:cubicBezTo>
                <a:lnTo>
                  <a:pt x="934" y="126"/>
                </a:lnTo>
                <a:cubicBezTo>
                  <a:pt x="967" y="126"/>
                  <a:pt x="995" y="154"/>
                  <a:pt x="995" y="188"/>
                </a:cubicBezTo>
                <a:lnTo>
                  <a:pt x="995" y="249"/>
                </a:lnTo>
                <a:lnTo>
                  <a:pt x="127" y="249"/>
                </a:lnTo>
                <a:lnTo>
                  <a:pt x="127" y="188"/>
                </a:lnTo>
                <a:moveTo>
                  <a:pt x="1555" y="249"/>
                </a:moveTo>
                <a:lnTo>
                  <a:pt x="1121" y="249"/>
                </a:lnTo>
                <a:lnTo>
                  <a:pt x="1121" y="188"/>
                </a:lnTo>
                <a:cubicBezTo>
                  <a:pt x="1121" y="84"/>
                  <a:pt x="1037" y="0"/>
                  <a:pt x="934" y="0"/>
                </a:cubicBezTo>
                <a:lnTo>
                  <a:pt x="188" y="0"/>
                </a:lnTo>
                <a:cubicBezTo>
                  <a:pt x="84" y="0"/>
                  <a:pt x="0" y="84"/>
                  <a:pt x="0" y="188"/>
                </a:cubicBezTo>
                <a:lnTo>
                  <a:pt x="0" y="1430"/>
                </a:lnTo>
                <a:cubicBezTo>
                  <a:pt x="0" y="1533"/>
                  <a:pt x="84" y="1617"/>
                  <a:pt x="188" y="1617"/>
                </a:cubicBezTo>
                <a:lnTo>
                  <a:pt x="934" y="1617"/>
                </a:lnTo>
                <a:cubicBezTo>
                  <a:pt x="1037" y="1617"/>
                  <a:pt x="1121" y="1533"/>
                  <a:pt x="1121" y="1430"/>
                </a:cubicBezTo>
                <a:lnTo>
                  <a:pt x="1121" y="1369"/>
                </a:lnTo>
                <a:lnTo>
                  <a:pt x="1555" y="1369"/>
                </a:lnTo>
                <a:cubicBezTo>
                  <a:pt x="1590" y="1369"/>
                  <a:pt x="1619" y="1340"/>
                  <a:pt x="1619" y="1305"/>
                </a:cubicBezTo>
                <a:lnTo>
                  <a:pt x="1619" y="312"/>
                </a:lnTo>
                <a:cubicBezTo>
                  <a:pt x="1619" y="277"/>
                  <a:pt x="1590" y="249"/>
                  <a:pt x="1555" y="24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49"/>
          <p:cNvSpPr/>
          <p:nvPr/>
        </p:nvSpPr>
        <p:spPr>
          <a:xfrm>
            <a:off x="5440234" y="3433348"/>
            <a:ext cx="382176" cy="382176"/>
          </a:xfrm>
          <a:custGeom>
            <a:avLst/>
            <a:gdLst/>
            <a:ahLst/>
            <a:cxnLst/>
            <a:rect l="l" t="t" r="r" b="b"/>
            <a:pathLst>
              <a:path w="1618" h="1618" extrusionOk="0">
                <a:moveTo>
                  <a:pt x="746" y="746"/>
                </a:moveTo>
                <a:cubicBezTo>
                  <a:pt x="746" y="711"/>
                  <a:pt x="774" y="683"/>
                  <a:pt x="809" y="683"/>
                </a:cubicBezTo>
                <a:lnTo>
                  <a:pt x="1058" y="683"/>
                </a:lnTo>
                <a:cubicBezTo>
                  <a:pt x="1093" y="683"/>
                  <a:pt x="1121" y="711"/>
                  <a:pt x="1121" y="746"/>
                </a:cubicBezTo>
                <a:cubicBezTo>
                  <a:pt x="1121" y="781"/>
                  <a:pt x="1093" y="809"/>
                  <a:pt x="1058" y="809"/>
                </a:cubicBezTo>
                <a:lnTo>
                  <a:pt x="809" y="809"/>
                </a:lnTo>
                <a:cubicBezTo>
                  <a:pt x="774" y="809"/>
                  <a:pt x="746" y="781"/>
                  <a:pt x="746" y="746"/>
                </a:cubicBezTo>
                <a:moveTo>
                  <a:pt x="497" y="746"/>
                </a:moveTo>
                <a:cubicBezTo>
                  <a:pt x="497" y="711"/>
                  <a:pt x="526" y="683"/>
                  <a:pt x="560" y="683"/>
                </a:cubicBezTo>
                <a:lnTo>
                  <a:pt x="623" y="683"/>
                </a:lnTo>
                <a:cubicBezTo>
                  <a:pt x="658" y="683"/>
                  <a:pt x="686" y="711"/>
                  <a:pt x="686" y="746"/>
                </a:cubicBezTo>
                <a:cubicBezTo>
                  <a:pt x="686" y="781"/>
                  <a:pt x="658" y="809"/>
                  <a:pt x="623" y="809"/>
                </a:cubicBezTo>
                <a:lnTo>
                  <a:pt x="560" y="809"/>
                </a:lnTo>
                <a:cubicBezTo>
                  <a:pt x="526" y="809"/>
                  <a:pt x="497" y="781"/>
                  <a:pt x="497" y="746"/>
                </a:cubicBezTo>
                <a:moveTo>
                  <a:pt x="746" y="437"/>
                </a:moveTo>
                <a:cubicBezTo>
                  <a:pt x="746" y="402"/>
                  <a:pt x="774" y="373"/>
                  <a:pt x="809" y="373"/>
                </a:cubicBezTo>
                <a:lnTo>
                  <a:pt x="1058" y="373"/>
                </a:lnTo>
                <a:cubicBezTo>
                  <a:pt x="1093" y="373"/>
                  <a:pt x="1121" y="402"/>
                  <a:pt x="1121" y="437"/>
                </a:cubicBezTo>
                <a:cubicBezTo>
                  <a:pt x="1121" y="471"/>
                  <a:pt x="1093" y="500"/>
                  <a:pt x="1058" y="500"/>
                </a:cubicBezTo>
                <a:lnTo>
                  <a:pt x="809" y="500"/>
                </a:lnTo>
                <a:cubicBezTo>
                  <a:pt x="774" y="500"/>
                  <a:pt x="746" y="471"/>
                  <a:pt x="746" y="437"/>
                </a:cubicBezTo>
                <a:moveTo>
                  <a:pt x="497" y="437"/>
                </a:moveTo>
                <a:cubicBezTo>
                  <a:pt x="497" y="402"/>
                  <a:pt x="526" y="373"/>
                  <a:pt x="560" y="373"/>
                </a:cubicBezTo>
                <a:lnTo>
                  <a:pt x="623" y="373"/>
                </a:lnTo>
                <a:cubicBezTo>
                  <a:pt x="658" y="373"/>
                  <a:pt x="686" y="402"/>
                  <a:pt x="686" y="437"/>
                </a:cubicBezTo>
                <a:cubicBezTo>
                  <a:pt x="686" y="471"/>
                  <a:pt x="658" y="500"/>
                  <a:pt x="623" y="500"/>
                </a:cubicBezTo>
                <a:lnTo>
                  <a:pt x="560" y="500"/>
                </a:lnTo>
                <a:cubicBezTo>
                  <a:pt x="526" y="500"/>
                  <a:pt x="497" y="471"/>
                  <a:pt x="497" y="437"/>
                </a:cubicBezTo>
                <a:moveTo>
                  <a:pt x="1431" y="1244"/>
                </a:moveTo>
                <a:lnTo>
                  <a:pt x="187" y="1244"/>
                </a:lnTo>
                <a:cubicBezTo>
                  <a:pt x="154" y="1244"/>
                  <a:pt x="126" y="1216"/>
                  <a:pt x="126" y="1182"/>
                </a:cubicBezTo>
                <a:lnTo>
                  <a:pt x="126" y="1121"/>
                </a:lnTo>
                <a:lnTo>
                  <a:pt x="1492" y="1121"/>
                </a:lnTo>
                <a:lnTo>
                  <a:pt x="1492" y="1182"/>
                </a:lnTo>
                <a:cubicBezTo>
                  <a:pt x="1492" y="1216"/>
                  <a:pt x="1464" y="1244"/>
                  <a:pt x="1431" y="1244"/>
                </a:cubicBezTo>
                <a:moveTo>
                  <a:pt x="1018" y="1491"/>
                </a:moveTo>
                <a:lnTo>
                  <a:pt x="601" y="1491"/>
                </a:lnTo>
                <a:lnTo>
                  <a:pt x="662" y="1369"/>
                </a:lnTo>
                <a:lnTo>
                  <a:pt x="957" y="1369"/>
                </a:lnTo>
                <a:lnTo>
                  <a:pt x="1018" y="1491"/>
                </a:lnTo>
                <a:moveTo>
                  <a:pt x="187" y="375"/>
                </a:moveTo>
                <a:lnTo>
                  <a:pt x="249" y="375"/>
                </a:lnTo>
                <a:lnTo>
                  <a:pt x="249" y="995"/>
                </a:lnTo>
                <a:lnTo>
                  <a:pt x="126" y="995"/>
                </a:lnTo>
                <a:lnTo>
                  <a:pt x="126" y="437"/>
                </a:lnTo>
                <a:cubicBezTo>
                  <a:pt x="126" y="403"/>
                  <a:pt x="154" y="375"/>
                  <a:pt x="187" y="375"/>
                </a:cubicBezTo>
                <a:moveTo>
                  <a:pt x="375" y="127"/>
                </a:moveTo>
                <a:lnTo>
                  <a:pt x="1243" y="127"/>
                </a:lnTo>
                <a:lnTo>
                  <a:pt x="1243" y="995"/>
                </a:lnTo>
                <a:lnTo>
                  <a:pt x="375" y="995"/>
                </a:lnTo>
                <a:lnTo>
                  <a:pt x="375" y="127"/>
                </a:lnTo>
                <a:moveTo>
                  <a:pt x="1431" y="375"/>
                </a:moveTo>
                <a:cubicBezTo>
                  <a:pt x="1464" y="375"/>
                  <a:pt x="1492" y="403"/>
                  <a:pt x="1492" y="437"/>
                </a:cubicBezTo>
                <a:lnTo>
                  <a:pt x="1492" y="995"/>
                </a:lnTo>
                <a:lnTo>
                  <a:pt x="1370" y="995"/>
                </a:lnTo>
                <a:lnTo>
                  <a:pt x="1370" y="375"/>
                </a:lnTo>
                <a:lnTo>
                  <a:pt x="1431" y="375"/>
                </a:lnTo>
                <a:moveTo>
                  <a:pt x="1431" y="249"/>
                </a:moveTo>
                <a:lnTo>
                  <a:pt x="1370" y="249"/>
                </a:lnTo>
                <a:lnTo>
                  <a:pt x="1370" y="64"/>
                </a:lnTo>
                <a:cubicBezTo>
                  <a:pt x="1370" y="29"/>
                  <a:pt x="1341" y="0"/>
                  <a:pt x="1306" y="0"/>
                </a:cubicBezTo>
                <a:lnTo>
                  <a:pt x="312" y="0"/>
                </a:lnTo>
                <a:cubicBezTo>
                  <a:pt x="277" y="0"/>
                  <a:pt x="249" y="29"/>
                  <a:pt x="249" y="64"/>
                </a:cubicBezTo>
                <a:lnTo>
                  <a:pt x="249" y="249"/>
                </a:lnTo>
                <a:lnTo>
                  <a:pt x="187" y="249"/>
                </a:lnTo>
                <a:cubicBezTo>
                  <a:pt x="84" y="249"/>
                  <a:pt x="0" y="333"/>
                  <a:pt x="0" y="437"/>
                </a:cubicBezTo>
                <a:lnTo>
                  <a:pt x="0" y="1182"/>
                </a:lnTo>
                <a:cubicBezTo>
                  <a:pt x="0" y="1285"/>
                  <a:pt x="84" y="1369"/>
                  <a:pt x="187" y="1369"/>
                </a:cubicBezTo>
                <a:lnTo>
                  <a:pt x="520" y="1369"/>
                </a:lnTo>
                <a:lnTo>
                  <a:pt x="459" y="1491"/>
                </a:lnTo>
                <a:lnTo>
                  <a:pt x="312" y="1491"/>
                </a:lnTo>
                <a:cubicBezTo>
                  <a:pt x="277" y="1491"/>
                  <a:pt x="249" y="1519"/>
                  <a:pt x="249" y="1554"/>
                </a:cubicBezTo>
                <a:cubicBezTo>
                  <a:pt x="249" y="1589"/>
                  <a:pt x="277" y="1618"/>
                  <a:pt x="312" y="1618"/>
                </a:cubicBezTo>
                <a:lnTo>
                  <a:pt x="1306" y="1618"/>
                </a:lnTo>
                <a:cubicBezTo>
                  <a:pt x="1341" y="1618"/>
                  <a:pt x="1370" y="1589"/>
                  <a:pt x="1370" y="1554"/>
                </a:cubicBezTo>
                <a:cubicBezTo>
                  <a:pt x="1370" y="1519"/>
                  <a:pt x="1341" y="1491"/>
                  <a:pt x="1306" y="1491"/>
                </a:cubicBezTo>
                <a:lnTo>
                  <a:pt x="1159" y="1491"/>
                </a:lnTo>
                <a:lnTo>
                  <a:pt x="1098" y="1369"/>
                </a:lnTo>
                <a:lnTo>
                  <a:pt x="1431" y="1369"/>
                </a:lnTo>
                <a:cubicBezTo>
                  <a:pt x="1534" y="1369"/>
                  <a:pt x="1618" y="1285"/>
                  <a:pt x="1618" y="1182"/>
                </a:cubicBezTo>
                <a:lnTo>
                  <a:pt x="1618" y="437"/>
                </a:lnTo>
                <a:cubicBezTo>
                  <a:pt x="1618" y="333"/>
                  <a:pt x="1534" y="249"/>
                  <a:pt x="1431" y="24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1" name="Google Shape;681;p49"/>
          <p:cNvSpPr/>
          <p:nvPr/>
        </p:nvSpPr>
        <p:spPr>
          <a:xfrm>
            <a:off x="6157235" y="3433466"/>
            <a:ext cx="382176" cy="381939"/>
          </a:xfrm>
          <a:custGeom>
            <a:avLst/>
            <a:gdLst/>
            <a:ahLst/>
            <a:cxnLst/>
            <a:rect l="l" t="t" r="r" b="b"/>
            <a:pathLst>
              <a:path w="1618" h="1617" extrusionOk="0">
                <a:moveTo>
                  <a:pt x="996" y="560"/>
                </a:moveTo>
                <a:cubicBezTo>
                  <a:pt x="996" y="595"/>
                  <a:pt x="968" y="624"/>
                  <a:pt x="933" y="624"/>
                </a:cubicBezTo>
                <a:lnTo>
                  <a:pt x="685" y="624"/>
                </a:lnTo>
                <a:cubicBezTo>
                  <a:pt x="650" y="624"/>
                  <a:pt x="621" y="595"/>
                  <a:pt x="621" y="560"/>
                </a:cubicBezTo>
                <a:cubicBezTo>
                  <a:pt x="621" y="526"/>
                  <a:pt x="650" y="497"/>
                  <a:pt x="685" y="497"/>
                </a:cubicBezTo>
                <a:lnTo>
                  <a:pt x="933" y="497"/>
                </a:lnTo>
                <a:cubicBezTo>
                  <a:pt x="968" y="497"/>
                  <a:pt x="996" y="526"/>
                  <a:pt x="996" y="560"/>
                </a:cubicBezTo>
                <a:moveTo>
                  <a:pt x="1121" y="312"/>
                </a:moveTo>
                <a:cubicBezTo>
                  <a:pt x="1121" y="347"/>
                  <a:pt x="1092" y="375"/>
                  <a:pt x="1058" y="375"/>
                </a:cubicBezTo>
                <a:lnTo>
                  <a:pt x="560" y="375"/>
                </a:lnTo>
                <a:cubicBezTo>
                  <a:pt x="525" y="375"/>
                  <a:pt x="497" y="347"/>
                  <a:pt x="497" y="312"/>
                </a:cubicBezTo>
                <a:cubicBezTo>
                  <a:pt x="497" y="277"/>
                  <a:pt x="525" y="249"/>
                  <a:pt x="560" y="249"/>
                </a:cubicBezTo>
                <a:lnTo>
                  <a:pt x="1058" y="249"/>
                </a:lnTo>
                <a:cubicBezTo>
                  <a:pt x="1092" y="249"/>
                  <a:pt x="1121" y="277"/>
                  <a:pt x="1121" y="312"/>
                </a:cubicBezTo>
                <a:moveTo>
                  <a:pt x="375" y="447"/>
                </a:moveTo>
                <a:cubicBezTo>
                  <a:pt x="375" y="270"/>
                  <a:pt x="519" y="126"/>
                  <a:pt x="696" y="126"/>
                </a:cubicBezTo>
                <a:lnTo>
                  <a:pt x="922" y="126"/>
                </a:lnTo>
                <a:cubicBezTo>
                  <a:pt x="1099" y="126"/>
                  <a:pt x="1243" y="270"/>
                  <a:pt x="1243" y="447"/>
                </a:cubicBezTo>
                <a:lnTo>
                  <a:pt x="1243" y="746"/>
                </a:lnTo>
                <a:lnTo>
                  <a:pt x="375" y="746"/>
                </a:lnTo>
                <a:lnTo>
                  <a:pt x="375" y="447"/>
                </a:lnTo>
                <a:moveTo>
                  <a:pt x="1487" y="1491"/>
                </a:moveTo>
                <a:lnTo>
                  <a:pt x="131" y="1491"/>
                </a:lnTo>
                <a:cubicBezTo>
                  <a:pt x="161" y="1281"/>
                  <a:pt x="342" y="1121"/>
                  <a:pt x="560" y="1121"/>
                </a:cubicBezTo>
                <a:lnTo>
                  <a:pt x="1058" y="1121"/>
                </a:lnTo>
                <a:cubicBezTo>
                  <a:pt x="1275" y="1121"/>
                  <a:pt x="1456" y="1281"/>
                  <a:pt x="1487" y="1491"/>
                </a:cubicBezTo>
                <a:moveTo>
                  <a:pt x="1306" y="872"/>
                </a:moveTo>
                <a:cubicBezTo>
                  <a:pt x="1341" y="872"/>
                  <a:pt x="1369" y="844"/>
                  <a:pt x="1369" y="809"/>
                </a:cubicBezTo>
                <a:lnTo>
                  <a:pt x="1369" y="504"/>
                </a:lnTo>
                <a:cubicBezTo>
                  <a:pt x="1511" y="475"/>
                  <a:pt x="1618" y="349"/>
                  <a:pt x="1618" y="199"/>
                </a:cubicBezTo>
                <a:lnTo>
                  <a:pt x="1618" y="63"/>
                </a:lnTo>
                <a:cubicBezTo>
                  <a:pt x="1618" y="28"/>
                  <a:pt x="1590" y="0"/>
                  <a:pt x="1555" y="0"/>
                </a:cubicBezTo>
                <a:cubicBezTo>
                  <a:pt x="1520" y="0"/>
                  <a:pt x="1492" y="28"/>
                  <a:pt x="1492" y="63"/>
                </a:cubicBezTo>
                <a:lnTo>
                  <a:pt x="1492" y="199"/>
                </a:lnTo>
                <a:cubicBezTo>
                  <a:pt x="1492" y="281"/>
                  <a:pt x="1438" y="351"/>
                  <a:pt x="1363" y="375"/>
                </a:cubicBezTo>
                <a:cubicBezTo>
                  <a:pt x="1329" y="163"/>
                  <a:pt x="1144" y="0"/>
                  <a:pt x="922" y="0"/>
                </a:cubicBezTo>
                <a:lnTo>
                  <a:pt x="696" y="0"/>
                </a:lnTo>
                <a:cubicBezTo>
                  <a:pt x="474" y="0"/>
                  <a:pt x="289" y="163"/>
                  <a:pt x="254" y="375"/>
                </a:cubicBezTo>
                <a:cubicBezTo>
                  <a:pt x="180" y="351"/>
                  <a:pt x="126" y="281"/>
                  <a:pt x="126" y="199"/>
                </a:cubicBezTo>
                <a:lnTo>
                  <a:pt x="126" y="63"/>
                </a:lnTo>
                <a:cubicBezTo>
                  <a:pt x="126" y="28"/>
                  <a:pt x="98" y="0"/>
                  <a:pt x="63" y="0"/>
                </a:cubicBezTo>
                <a:cubicBezTo>
                  <a:pt x="28" y="0"/>
                  <a:pt x="0" y="28"/>
                  <a:pt x="0" y="63"/>
                </a:cubicBezTo>
                <a:lnTo>
                  <a:pt x="0" y="199"/>
                </a:lnTo>
                <a:cubicBezTo>
                  <a:pt x="0" y="349"/>
                  <a:pt x="107" y="475"/>
                  <a:pt x="248" y="504"/>
                </a:cubicBezTo>
                <a:lnTo>
                  <a:pt x="248" y="809"/>
                </a:lnTo>
                <a:cubicBezTo>
                  <a:pt x="248" y="844"/>
                  <a:pt x="277" y="872"/>
                  <a:pt x="312" y="872"/>
                </a:cubicBezTo>
                <a:lnTo>
                  <a:pt x="746" y="872"/>
                </a:lnTo>
                <a:lnTo>
                  <a:pt x="746" y="995"/>
                </a:lnTo>
                <a:lnTo>
                  <a:pt x="560" y="995"/>
                </a:lnTo>
                <a:cubicBezTo>
                  <a:pt x="251" y="995"/>
                  <a:pt x="0" y="1245"/>
                  <a:pt x="0" y="1554"/>
                </a:cubicBezTo>
                <a:cubicBezTo>
                  <a:pt x="0" y="1589"/>
                  <a:pt x="28" y="1617"/>
                  <a:pt x="63" y="1617"/>
                </a:cubicBezTo>
                <a:lnTo>
                  <a:pt x="1555" y="1617"/>
                </a:lnTo>
                <a:cubicBezTo>
                  <a:pt x="1590" y="1617"/>
                  <a:pt x="1618" y="1589"/>
                  <a:pt x="1618" y="1554"/>
                </a:cubicBezTo>
                <a:cubicBezTo>
                  <a:pt x="1618" y="1245"/>
                  <a:pt x="1367" y="995"/>
                  <a:pt x="1058" y="995"/>
                </a:cubicBezTo>
                <a:lnTo>
                  <a:pt x="872" y="995"/>
                </a:lnTo>
                <a:lnTo>
                  <a:pt x="872" y="872"/>
                </a:lnTo>
                <a:lnTo>
                  <a:pt x="1306" y="87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49"/>
          <p:cNvSpPr/>
          <p:nvPr/>
        </p:nvSpPr>
        <p:spPr>
          <a:xfrm>
            <a:off x="6860018" y="3433466"/>
            <a:ext cx="382176" cy="381939"/>
          </a:xfrm>
          <a:custGeom>
            <a:avLst/>
            <a:gdLst/>
            <a:ahLst/>
            <a:cxnLst/>
            <a:rect l="l" t="t" r="r" b="b"/>
            <a:pathLst>
              <a:path w="1618" h="1617" extrusionOk="0">
                <a:moveTo>
                  <a:pt x="1121" y="1058"/>
                </a:moveTo>
                <a:lnTo>
                  <a:pt x="1121" y="1178"/>
                </a:lnTo>
                <a:cubicBezTo>
                  <a:pt x="1121" y="1213"/>
                  <a:pt x="1093" y="1242"/>
                  <a:pt x="1058" y="1242"/>
                </a:cubicBezTo>
                <a:cubicBezTo>
                  <a:pt x="1023" y="1242"/>
                  <a:pt x="994" y="1213"/>
                  <a:pt x="994" y="1178"/>
                </a:cubicBezTo>
                <a:lnTo>
                  <a:pt x="994" y="1058"/>
                </a:lnTo>
                <a:cubicBezTo>
                  <a:pt x="994" y="1023"/>
                  <a:pt x="1023" y="995"/>
                  <a:pt x="1058" y="995"/>
                </a:cubicBezTo>
                <a:cubicBezTo>
                  <a:pt x="1093" y="995"/>
                  <a:pt x="1121" y="1023"/>
                  <a:pt x="1121" y="1058"/>
                </a:cubicBezTo>
                <a:moveTo>
                  <a:pt x="481" y="312"/>
                </a:moveTo>
                <a:cubicBezTo>
                  <a:pt x="481" y="268"/>
                  <a:pt x="517" y="233"/>
                  <a:pt x="560" y="233"/>
                </a:cubicBezTo>
                <a:cubicBezTo>
                  <a:pt x="604" y="233"/>
                  <a:pt x="639" y="268"/>
                  <a:pt x="639" y="312"/>
                </a:cubicBezTo>
                <a:cubicBezTo>
                  <a:pt x="639" y="355"/>
                  <a:pt x="604" y="391"/>
                  <a:pt x="560" y="391"/>
                </a:cubicBezTo>
                <a:cubicBezTo>
                  <a:pt x="517" y="391"/>
                  <a:pt x="481" y="355"/>
                  <a:pt x="481" y="312"/>
                </a:cubicBezTo>
                <a:moveTo>
                  <a:pt x="233" y="312"/>
                </a:moveTo>
                <a:cubicBezTo>
                  <a:pt x="233" y="268"/>
                  <a:pt x="268" y="233"/>
                  <a:pt x="312" y="233"/>
                </a:cubicBezTo>
                <a:cubicBezTo>
                  <a:pt x="355" y="233"/>
                  <a:pt x="391" y="268"/>
                  <a:pt x="391" y="312"/>
                </a:cubicBezTo>
                <a:cubicBezTo>
                  <a:pt x="391" y="355"/>
                  <a:pt x="355" y="391"/>
                  <a:pt x="312" y="391"/>
                </a:cubicBezTo>
                <a:cubicBezTo>
                  <a:pt x="268" y="391"/>
                  <a:pt x="233" y="355"/>
                  <a:pt x="233" y="312"/>
                </a:cubicBezTo>
                <a:moveTo>
                  <a:pt x="1058" y="1491"/>
                </a:moveTo>
                <a:cubicBezTo>
                  <a:pt x="885" y="1491"/>
                  <a:pt x="745" y="1351"/>
                  <a:pt x="745" y="1178"/>
                </a:cubicBezTo>
                <a:cubicBezTo>
                  <a:pt x="745" y="1007"/>
                  <a:pt x="885" y="867"/>
                  <a:pt x="1058" y="867"/>
                </a:cubicBezTo>
                <a:cubicBezTo>
                  <a:pt x="1230" y="867"/>
                  <a:pt x="1370" y="1007"/>
                  <a:pt x="1370" y="1178"/>
                </a:cubicBezTo>
                <a:cubicBezTo>
                  <a:pt x="1370" y="1351"/>
                  <a:pt x="1230" y="1491"/>
                  <a:pt x="1058" y="1491"/>
                </a:cubicBezTo>
                <a:moveTo>
                  <a:pt x="126" y="624"/>
                </a:moveTo>
                <a:lnTo>
                  <a:pt x="1492" y="624"/>
                </a:lnTo>
                <a:lnTo>
                  <a:pt x="1492" y="1114"/>
                </a:lnTo>
                <a:cubicBezTo>
                  <a:pt x="1460" y="903"/>
                  <a:pt x="1277" y="740"/>
                  <a:pt x="1058" y="740"/>
                </a:cubicBezTo>
                <a:cubicBezTo>
                  <a:pt x="837" y="740"/>
                  <a:pt x="654" y="904"/>
                  <a:pt x="623" y="1116"/>
                </a:cubicBezTo>
                <a:lnTo>
                  <a:pt x="126" y="1116"/>
                </a:lnTo>
                <a:lnTo>
                  <a:pt x="126" y="624"/>
                </a:lnTo>
                <a:moveTo>
                  <a:pt x="1492" y="497"/>
                </a:moveTo>
                <a:lnTo>
                  <a:pt x="126" y="497"/>
                </a:lnTo>
                <a:lnTo>
                  <a:pt x="126" y="126"/>
                </a:lnTo>
                <a:lnTo>
                  <a:pt x="1492" y="126"/>
                </a:lnTo>
                <a:lnTo>
                  <a:pt x="1492" y="497"/>
                </a:lnTo>
                <a:moveTo>
                  <a:pt x="1555" y="0"/>
                </a:moveTo>
                <a:lnTo>
                  <a:pt x="63" y="0"/>
                </a:lnTo>
                <a:cubicBezTo>
                  <a:pt x="28" y="0"/>
                  <a:pt x="0" y="28"/>
                  <a:pt x="0" y="63"/>
                </a:cubicBezTo>
                <a:lnTo>
                  <a:pt x="0" y="1178"/>
                </a:lnTo>
                <a:cubicBezTo>
                  <a:pt x="0" y="1213"/>
                  <a:pt x="28" y="1242"/>
                  <a:pt x="63" y="1242"/>
                </a:cubicBezTo>
                <a:lnTo>
                  <a:pt x="623" y="1242"/>
                </a:lnTo>
                <a:cubicBezTo>
                  <a:pt x="654" y="1454"/>
                  <a:pt x="837" y="1617"/>
                  <a:pt x="1058" y="1617"/>
                </a:cubicBezTo>
                <a:cubicBezTo>
                  <a:pt x="1278" y="1617"/>
                  <a:pt x="1461" y="1454"/>
                  <a:pt x="1492" y="1242"/>
                </a:cubicBezTo>
                <a:lnTo>
                  <a:pt x="1555" y="1242"/>
                </a:lnTo>
                <a:cubicBezTo>
                  <a:pt x="1590" y="1242"/>
                  <a:pt x="1618" y="1213"/>
                  <a:pt x="1618" y="1178"/>
                </a:cubicBezTo>
                <a:lnTo>
                  <a:pt x="1618" y="63"/>
                </a:lnTo>
                <a:cubicBezTo>
                  <a:pt x="1618"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3" name="Google Shape;683;p49"/>
          <p:cNvSpPr/>
          <p:nvPr/>
        </p:nvSpPr>
        <p:spPr>
          <a:xfrm>
            <a:off x="7547303" y="3433348"/>
            <a:ext cx="382176" cy="382176"/>
          </a:xfrm>
          <a:custGeom>
            <a:avLst/>
            <a:gdLst/>
            <a:ahLst/>
            <a:cxnLst/>
            <a:rect l="l" t="t" r="r" b="b"/>
            <a:pathLst>
              <a:path w="1618" h="1618" extrusionOk="0">
                <a:moveTo>
                  <a:pt x="1351" y="765"/>
                </a:moveTo>
                <a:cubicBezTo>
                  <a:pt x="1376" y="790"/>
                  <a:pt x="1376" y="830"/>
                  <a:pt x="1351" y="855"/>
                </a:cubicBezTo>
                <a:lnTo>
                  <a:pt x="1165" y="1041"/>
                </a:lnTo>
                <a:cubicBezTo>
                  <a:pt x="1140" y="1066"/>
                  <a:pt x="1100" y="1066"/>
                  <a:pt x="1075" y="1041"/>
                </a:cubicBezTo>
                <a:lnTo>
                  <a:pt x="996" y="961"/>
                </a:lnTo>
                <a:lnTo>
                  <a:pt x="854" y="1103"/>
                </a:lnTo>
                <a:cubicBezTo>
                  <a:pt x="829" y="1127"/>
                  <a:pt x="789" y="1127"/>
                  <a:pt x="765" y="1103"/>
                </a:cubicBezTo>
                <a:cubicBezTo>
                  <a:pt x="740" y="1078"/>
                  <a:pt x="740" y="1038"/>
                  <a:pt x="765" y="1014"/>
                </a:cubicBezTo>
                <a:lnTo>
                  <a:pt x="951" y="827"/>
                </a:lnTo>
                <a:cubicBezTo>
                  <a:pt x="976" y="803"/>
                  <a:pt x="1016" y="803"/>
                  <a:pt x="1040" y="827"/>
                </a:cubicBezTo>
                <a:lnTo>
                  <a:pt x="1120" y="907"/>
                </a:lnTo>
                <a:lnTo>
                  <a:pt x="1262" y="765"/>
                </a:lnTo>
                <a:cubicBezTo>
                  <a:pt x="1286" y="740"/>
                  <a:pt x="1326" y="740"/>
                  <a:pt x="1351" y="765"/>
                </a:cubicBezTo>
                <a:moveTo>
                  <a:pt x="391" y="934"/>
                </a:moveTo>
                <a:cubicBezTo>
                  <a:pt x="391" y="978"/>
                  <a:pt x="356" y="1013"/>
                  <a:pt x="312" y="1013"/>
                </a:cubicBezTo>
                <a:cubicBezTo>
                  <a:pt x="268" y="1013"/>
                  <a:pt x="233" y="978"/>
                  <a:pt x="233" y="934"/>
                </a:cubicBezTo>
                <a:cubicBezTo>
                  <a:pt x="233" y="890"/>
                  <a:pt x="268" y="855"/>
                  <a:pt x="312" y="855"/>
                </a:cubicBezTo>
                <a:cubicBezTo>
                  <a:pt x="356" y="855"/>
                  <a:pt x="391" y="890"/>
                  <a:pt x="391" y="934"/>
                </a:cubicBezTo>
                <a:moveTo>
                  <a:pt x="233" y="701"/>
                </a:moveTo>
                <a:cubicBezTo>
                  <a:pt x="233" y="657"/>
                  <a:pt x="268" y="622"/>
                  <a:pt x="312" y="622"/>
                </a:cubicBezTo>
                <a:cubicBezTo>
                  <a:pt x="356" y="622"/>
                  <a:pt x="391" y="657"/>
                  <a:pt x="391" y="701"/>
                </a:cubicBezTo>
                <a:cubicBezTo>
                  <a:pt x="391" y="744"/>
                  <a:pt x="356" y="780"/>
                  <a:pt x="312" y="780"/>
                </a:cubicBezTo>
                <a:cubicBezTo>
                  <a:pt x="268" y="780"/>
                  <a:pt x="233" y="744"/>
                  <a:pt x="233" y="701"/>
                </a:cubicBezTo>
                <a:moveTo>
                  <a:pt x="624" y="500"/>
                </a:moveTo>
                <a:lnTo>
                  <a:pt x="1492" y="500"/>
                </a:lnTo>
                <a:lnTo>
                  <a:pt x="1492" y="1491"/>
                </a:lnTo>
                <a:lnTo>
                  <a:pt x="624" y="1491"/>
                </a:lnTo>
                <a:lnTo>
                  <a:pt x="624" y="500"/>
                </a:lnTo>
                <a:moveTo>
                  <a:pt x="127" y="500"/>
                </a:moveTo>
                <a:lnTo>
                  <a:pt x="497" y="500"/>
                </a:lnTo>
                <a:lnTo>
                  <a:pt x="497" y="1491"/>
                </a:lnTo>
                <a:lnTo>
                  <a:pt x="127" y="1491"/>
                </a:lnTo>
                <a:lnTo>
                  <a:pt x="127" y="500"/>
                </a:lnTo>
                <a:moveTo>
                  <a:pt x="1492" y="373"/>
                </a:moveTo>
                <a:lnTo>
                  <a:pt x="127" y="373"/>
                </a:lnTo>
                <a:lnTo>
                  <a:pt x="127" y="127"/>
                </a:lnTo>
                <a:lnTo>
                  <a:pt x="1492" y="127"/>
                </a:lnTo>
                <a:lnTo>
                  <a:pt x="1492" y="373"/>
                </a:lnTo>
                <a:moveTo>
                  <a:pt x="1555" y="0"/>
                </a:moveTo>
                <a:lnTo>
                  <a:pt x="63" y="0"/>
                </a:lnTo>
                <a:cubicBezTo>
                  <a:pt x="28" y="0"/>
                  <a:pt x="0" y="29"/>
                  <a:pt x="0" y="64"/>
                </a:cubicBezTo>
                <a:lnTo>
                  <a:pt x="0" y="1555"/>
                </a:lnTo>
                <a:cubicBezTo>
                  <a:pt x="0" y="1589"/>
                  <a:pt x="28" y="1618"/>
                  <a:pt x="63" y="1618"/>
                </a:cubicBezTo>
                <a:lnTo>
                  <a:pt x="1555" y="1618"/>
                </a:lnTo>
                <a:cubicBezTo>
                  <a:pt x="1590" y="1618"/>
                  <a:pt x="1618" y="1589"/>
                  <a:pt x="1618" y="1555"/>
                </a:cubicBezTo>
                <a:lnTo>
                  <a:pt x="1618" y="64"/>
                </a:lnTo>
                <a:cubicBezTo>
                  <a:pt x="1618" y="29"/>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49"/>
          <p:cNvSpPr/>
          <p:nvPr/>
        </p:nvSpPr>
        <p:spPr>
          <a:xfrm>
            <a:off x="1214639" y="4069087"/>
            <a:ext cx="382176" cy="382176"/>
          </a:xfrm>
          <a:custGeom>
            <a:avLst/>
            <a:gdLst/>
            <a:ahLst/>
            <a:cxnLst/>
            <a:rect l="l" t="t" r="r" b="b"/>
            <a:pathLst>
              <a:path w="1618" h="1618" extrusionOk="0">
                <a:moveTo>
                  <a:pt x="1431" y="1492"/>
                </a:moveTo>
                <a:cubicBezTo>
                  <a:pt x="1397" y="1492"/>
                  <a:pt x="1370" y="1464"/>
                  <a:pt x="1370" y="1431"/>
                </a:cubicBezTo>
                <a:cubicBezTo>
                  <a:pt x="1370" y="1397"/>
                  <a:pt x="1397" y="1369"/>
                  <a:pt x="1431" y="1369"/>
                </a:cubicBezTo>
                <a:cubicBezTo>
                  <a:pt x="1464" y="1369"/>
                  <a:pt x="1492" y="1397"/>
                  <a:pt x="1492" y="1431"/>
                </a:cubicBezTo>
                <a:cubicBezTo>
                  <a:pt x="1492" y="1464"/>
                  <a:pt x="1464" y="1492"/>
                  <a:pt x="1431" y="1492"/>
                </a:cubicBezTo>
                <a:moveTo>
                  <a:pt x="809" y="1492"/>
                </a:moveTo>
                <a:cubicBezTo>
                  <a:pt x="775" y="1492"/>
                  <a:pt x="748" y="1464"/>
                  <a:pt x="748" y="1431"/>
                </a:cubicBezTo>
                <a:cubicBezTo>
                  <a:pt x="748" y="1397"/>
                  <a:pt x="775" y="1369"/>
                  <a:pt x="809" y="1369"/>
                </a:cubicBezTo>
                <a:cubicBezTo>
                  <a:pt x="843" y="1369"/>
                  <a:pt x="870" y="1397"/>
                  <a:pt x="870" y="1431"/>
                </a:cubicBezTo>
                <a:cubicBezTo>
                  <a:pt x="870" y="1464"/>
                  <a:pt x="843" y="1492"/>
                  <a:pt x="809" y="1492"/>
                </a:cubicBezTo>
                <a:moveTo>
                  <a:pt x="188" y="1492"/>
                </a:moveTo>
                <a:cubicBezTo>
                  <a:pt x="154" y="1492"/>
                  <a:pt x="126" y="1464"/>
                  <a:pt x="126" y="1431"/>
                </a:cubicBezTo>
                <a:cubicBezTo>
                  <a:pt x="126" y="1397"/>
                  <a:pt x="154" y="1369"/>
                  <a:pt x="188" y="1369"/>
                </a:cubicBezTo>
                <a:cubicBezTo>
                  <a:pt x="221" y="1369"/>
                  <a:pt x="249" y="1397"/>
                  <a:pt x="249" y="1431"/>
                </a:cubicBezTo>
                <a:cubicBezTo>
                  <a:pt x="249" y="1464"/>
                  <a:pt x="221" y="1492"/>
                  <a:pt x="188" y="1492"/>
                </a:cubicBezTo>
                <a:moveTo>
                  <a:pt x="686" y="871"/>
                </a:moveTo>
                <a:cubicBezTo>
                  <a:pt x="686" y="803"/>
                  <a:pt x="741" y="748"/>
                  <a:pt x="809" y="748"/>
                </a:cubicBezTo>
                <a:cubicBezTo>
                  <a:pt x="877" y="748"/>
                  <a:pt x="932" y="803"/>
                  <a:pt x="932" y="871"/>
                </a:cubicBezTo>
                <a:cubicBezTo>
                  <a:pt x="932" y="939"/>
                  <a:pt x="877" y="994"/>
                  <a:pt x="809" y="994"/>
                </a:cubicBezTo>
                <a:cubicBezTo>
                  <a:pt x="741" y="994"/>
                  <a:pt x="686" y="939"/>
                  <a:pt x="686" y="871"/>
                </a:cubicBezTo>
                <a:moveTo>
                  <a:pt x="188" y="126"/>
                </a:moveTo>
                <a:cubicBezTo>
                  <a:pt x="221" y="126"/>
                  <a:pt x="249" y="154"/>
                  <a:pt x="249" y="187"/>
                </a:cubicBezTo>
                <a:cubicBezTo>
                  <a:pt x="249" y="221"/>
                  <a:pt x="221" y="248"/>
                  <a:pt x="188" y="248"/>
                </a:cubicBezTo>
                <a:cubicBezTo>
                  <a:pt x="154" y="248"/>
                  <a:pt x="126" y="221"/>
                  <a:pt x="126" y="187"/>
                </a:cubicBezTo>
                <a:cubicBezTo>
                  <a:pt x="126" y="154"/>
                  <a:pt x="154" y="126"/>
                  <a:pt x="188" y="126"/>
                </a:cubicBezTo>
                <a:moveTo>
                  <a:pt x="809" y="126"/>
                </a:moveTo>
                <a:cubicBezTo>
                  <a:pt x="843" y="126"/>
                  <a:pt x="870" y="154"/>
                  <a:pt x="870" y="187"/>
                </a:cubicBezTo>
                <a:cubicBezTo>
                  <a:pt x="870" y="221"/>
                  <a:pt x="843" y="248"/>
                  <a:pt x="809" y="248"/>
                </a:cubicBezTo>
                <a:cubicBezTo>
                  <a:pt x="775" y="248"/>
                  <a:pt x="748" y="221"/>
                  <a:pt x="748" y="187"/>
                </a:cubicBezTo>
                <a:cubicBezTo>
                  <a:pt x="748" y="154"/>
                  <a:pt x="775" y="126"/>
                  <a:pt x="809" y="126"/>
                </a:cubicBezTo>
                <a:moveTo>
                  <a:pt x="1431" y="126"/>
                </a:moveTo>
                <a:cubicBezTo>
                  <a:pt x="1464" y="126"/>
                  <a:pt x="1492" y="154"/>
                  <a:pt x="1492" y="187"/>
                </a:cubicBezTo>
                <a:cubicBezTo>
                  <a:pt x="1492" y="221"/>
                  <a:pt x="1464" y="248"/>
                  <a:pt x="1431" y="248"/>
                </a:cubicBezTo>
                <a:cubicBezTo>
                  <a:pt x="1397" y="248"/>
                  <a:pt x="1370" y="221"/>
                  <a:pt x="1370" y="187"/>
                </a:cubicBezTo>
                <a:cubicBezTo>
                  <a:pt x="1370" y="154"/>
                  <a:pt x="1397" y="126"/>
                  <a:pt x="1431" y="126"/>
                </a:cubicBezTo>
                <a:moveTo>
                  <a:pt x="1431" y="1243"/>
                </a:moveTo>
                <a:cubicBezTo>
                  <a:pt x="1350" y="1243"/>
                  <a:pt x="1280" y="1295"/>
                  <a:pt x="1254" y="1367"/>
                </a:cubicBezTo>
                <a:lnTo>
                  <a:pt x="986" y="1367"/>
                </a:lnTo>
                <a:cubicBezTo>
                  <a:pt x="967" y="1315"/>
                  <a:pt x="925" y="1273"/>
                  <a:pt x="872" y="1254"/>
                </a:cubicBezTo>
                <a:lnTo>
                  <a:pt x="872" y="1113"/>
                </a:lnTo>
                <a:cubicBezTo>
                  <a:pt x="980" y="1085"/>
                  <a:pt x="1059" y="987"/>
                  <a:pt x="1059" y="871"/>
                </a:cubicBezTo>
                <a:cubicBezTo>
                  <a:pt x="1059" y="755"/>
                  <a:pt x="980" y="658"/>
                  <a:pt x="872" y="630"/>
                </a:cubicBezTo>
                <a:lnTo>
                  <a:pt x="872" y="561"/>
                </a:lnTo>
                <a:lnTo>
                  <a:pt x="1431" y="561"/>
                </a:lnTo>
                <a:cubicBezTo>
                  <a:pt x="1466" y="561"/>
                  <a:pt x="1494" y="532"/>
                  <a:pt x="1494" y="498"/>
                </a:cubicBezTo>
                <a:lnTo>
                  <a:pt x="1494" y="364"/>
                </a:lnTo>
                <a:cubicBezTo>
                  <a:pt x="1566" y="338"/>
                  <a:pt x="1618" y="269"/>
                  <a:pt x="1618" y="187"/>
                </a:cubicBezTo>
                <a:cubicBezTo>
                  <a:pt x="1618" y="84"/>
                  <a:pt x="1534" y="0"/>
                  <a:pt x="1431" y="0"/>
                </a:cubicBezTo>
                <a:cubicBezTo>
                  <a:pt x="1327" y="0"/>
                  <a:pt x="1243" y="84"/>
                  <a:pt x="1243" y="187"/>
                </a:cubicBezTo>
                <a:cubicBezTo>
                  <a:pt x="1243" y="269"/>
                  <a:pt x="1295" y="338"/>
                  <a:pt x="1368" y="364"/>
                </a:cubicBezTo>
                <a:lnTo>
                  <a:pt x="1368" y="434"/>
                </a:lnTo>
                <a:lnTo>
                  <a:pt x="872" y="434"/>
                </a:lnTo>
                <a:lnTo>
                  <a:pt x="872" y="364"/>
                </a:lnTo>
                <a:cubicBezTo>
                  <a:pt x="945" y="338"/>
                  <a:pt x="997" y="269"/>
                  <a:pt x="997" y="187"/>
                </a:cubicBezTo>
                <a:cubicBezTo>
                  <a:pt x="997" y="84"/>
                  <a:pt x="913" y="0"/>
                  <a:pt x="809" y="0"/>
                </a:cubicBezTo>
                <a:cubicBezTo>
                  <a:pt x="706" y="0"/>
                  <a:pt x="622" y="84"/>
                  <a:pt x="622" y="187"/>
                </a:cubicBezTo>
                <a:cubicBezTo>
                  <a:pt x="622" y="269"/>
                  <a:pt x="674" y="338"/>
                  <a:pt x="746" y="364"/>
                </a:cubicBezTo>
                <a:lnTo>
                  <a:pt x="746" y="434"/>
                </a:lnTo>
                <a:lnTo>
                  <a:pt x="251" y="434"/>
                </a:lnTo>
                <a:lnTo>
                  <a:pt x="251" y="364"/>
                </a:lnTo>
                <a:cubicBezTo>
                  <a:pt x="323" y="338"/>
                  <a:pt x="375" y="269"/>
                  <a:pt x="375" y="187"/>
                </a:cubicBezTo>
                <a:cubicBezTo>
                  <a:pt x="375" y="84"/>
                  <a:pt x="291" y="0"/>
                  <a:pt x="188" y="0"/>
                </a:cubicBezTo>
                <a:cubicBezTo>
                  <a:pt x="84" y="0"/>
                  <a:pt x="0" y="84"/>
                  <a:pt x="0" y="187"/>
                </a:cubicBezTo>
                <a:cubicBezTo>
                  <a:pt x="0" y="269"/>
                  <a:pt x="52" y="338"/>
                  <a:pt x="124" y="364"/>
                </a:cubicBezTo>
                <a:lnTo>
                  <a:pt x="124" y="498"/>
                </a:lnTo>
                <a:cubicBezTo>
                  <a:pt x="124" y="532"/>
                  <a:pt x="153" y="561"/>
                  <a:pt x="188" y="561"/>
                </a:cubicBezTo>
                <a:lnTo>
                  <a:pt x="746" y="561"/>
                </a:lnTo>
                <a:lnTo>
                  <a:pt x="746" y="630"/>
                </a:lnTo>
                <a:cubicBezTo>
                  <a:pt x="639" y="658"/>
                  <a:pt x="559" y="755"/>
                  <a:pt x="559" y="871"/>
                </a:cubicBezTo>
                <a:cubicBezTo>
                  <a:pt x="559" y="987"/>
                  <a:pt x="639" y="1085"/>
                  <a:pt x="746" y="1113"/>
                </a:cubicBezTo>
                <a:lnTo>
                  <a:pt x="746" y="1254"/>
                </a:lnTo>
                <a:cubicBezTo>
                  <a:pt x="693" y="1273"/>
                  <a:pt x="652" y="1315"/>
                  <a:pt x="633" y="1367"/>
                </a:cubicBezTo>
                <a:lnTo>
                  <a:pt x="364" y="1367"/>
                </a:lnTo>
                <a:cubicBezTo>
                  <a:pt x="338" y="1295"/>
                  <a:pt x="269" y="1243"/>
                  <a:pt x="188" y="1243"/>
                </a:cubicBezTo>
                <a:cubicBezTo>
                  <a:pt x="84" y="1243"/>
                  <a:pt x="0" y="1327"/>
                  <a:pt x="0" y="1431"/>
                </a:cubicBezTo>
                <a:cubicBezTo>
                  <a:pt x="0" y="1534"/>
                  <a:pt x="84" y="1618"/>
                  <a:pt x="188" y="1618"/>
                </a:cubicBezTo>
                <a:cubicBezTo>
                  <a:pt x="269" y="1618"/>
                  <a:pt x="338" y="1566"/>
                  <a:pt x="364" y="1494"/>
                </a:cubicBezTo>
                <a:lnTo>
                  <a:pt x="633" y="1494"/>
                </a:lnTo>
                <a:cubicBezTo>
                  <a:pt x="659" y="1566"/>
                  <a:pt x="728" y="1618"/>
                  <a:pt x="809" y="1618"/>
                </a:cubicBezTo>
                <a:cubicBezTo>
                  <a:pt x="890" y="1618"/>
                  <a:pt x="960" y="1566"/>
                  <a:pt x="986" y="1494"/>
                </a:cubicBezTo>
                <a:lnTo>
                  <a:pt x="1254" y="1494"/>
                </a:lnTo>
                <a:cubicBezTo>
                  <a:pt x="1280" y="1566"/>
                  <a:pt x="1350" y="1618"/>
                  <a:pt x="1431" y="1618"/>
                </a:cubicBezTo>
                <a:cubicBezTo>
                  <a:pt x="1534" y="1618"/>
                  <a:pt x="1618" y="1534"/>
                  <a:pt x="1618" y="1431"/>
                </a:cubicBezTo>
                <a:cubicBezTo>
                  <a:pt x="1618" y="1327"/>
                  <a:pt x="1534" y="1243"/>
                  <a:pt x="1431" y="124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5" name="Google Shape;685;p49"/>
          <p:cNvSpPr/>
          <p:nvPr/>
        </p:nvSpPr>
        <p:spPr>
          <a:xfrm>
            <a:off x="1902351" y="4069087"/>
            <a:ext cx="382176" cy="382176"/>
          </a:xfrm>
          <a:custGeom>
            <a:avLst/>
            <a:gdLst/>
            <a:ahLst/>
            <a:cxnLst/>
            <a:rect l="l" t="t" r="r" b="b"/>
            <a:pathLst>
              <a:path w="1618" h="1618" extrusionOk="0">
                <a:moveTo>
                  <a:pt x="463" y="1209"/>
                </a:moveTo>
                <a:lnTo>
                  <a:pt x="1114" y="1047"/>
                </a:lnTo>
                <a:lnTo>
                  <a:pt x="1225" y="1492"/>
                </a:lnTo>
                <a:lnTo>
                  <a:pt x="393" y="1492"/>
                </a:lnTo>
                <a:lnTo>
                  <a:pt x="463" y="1209"/>
                </a:lnTo>
                <a:moveTo>
                  <a:pt x="734" y="126"/>
                </a:moveTo>
                <a:lnTo>
                  <a:pt x="884" y="126"/>
                </a:lnTo>
                <a:lnTo>
                  <a:pt x="966" y="456"/>
                </a:lnTo>
                <a:lnTo>
                  <a:pt x="631" y="540"/>
                </a:lnTo>
                <a:lnTo>
                  <a:pt x="734" y="126"/>
                </a:lnTo>
                <a:moveTo>
                  <a:pt x="596" y="679"/>
                </a:moveTo>
                <a:lnTo>
                  <a:pt x="997" y="579"/>
                </a:lnTo>
                <a:lnTo>
                  <a:pt x="1083" y="924"/>
                </a:lnTo>
                <a:lnTo>
                  <a:pt x="498" y="1070"/>
                </a:lnTo>
                <a:lnTo>
                  <a:pt x="596" y="679"/>
                </a:lnTo>
                <a:moveTo>
                  <a:pt x="1555" y="1492"/>
                </a:moveTo>
                <a:lnTo>
                  <a:pt x="1355" y="1492"/>
                </a:lnTo>
                <a:lnTo>
                  <a:pt x="994" y="48"/>
                </a:lnTo>
                <a:cubicBezTo>
                  <a:pt x="987" y="20"/>
                  <a:pt x="962" y="0"/>
                  <a:pt x="933" y="0"/>
                </a:cubicBezTo>
                <a:lnTo>
                  <a:pt x="685" y="0"/>
                </a:lnTo>
                <a:cubicBezTo>
                  <a:pt x="656" y="0"/>
                  <a:pt x="630" y="20"/>
                  <a:pt x="623" y="48"/>
                </a:cubicBezTo>
                <a:cubicBezTo>
                  <a:pt x="579" y="223"/>
                  <a:pt x="297" y="1351"/>
                  <a:pt x="262" y="1492"/>
                </a:cubicBezTo>
                <a:lnTo>
                  <a:pt x="63" y="1492"/>
                </a:lnTo>
                <a:cubicBezTo>
                  <a:pt x="28" y="1492"/>
                  <a:pt x="0" y="1520"/>
                  <a:pt x="0" y="1555"/>
                </a:cubicBezTo>
                <a:cubicBezTo>
                  <a:pt x="0" y="1590"/>
                  <a:pt x="28" y="1618"/>
                  <a:pt x="63" y="1618"/>
                </a:cubicBezTo>
                <a:lnTo>
                  <a:pt x="1555" y="1618"/>
                </a:lnTo>
                <a:cubicBezTo>
                  <a:pt x="1590" y="1618"/>
                  <a:pt x="1618" y="1590"/>
                  <a:pt x="1618" y="1555"/>
                </a:cubicBezTo>
                <a:cubicBezTo>
                  <a:pt x="1618" y="1520"/>
                  <a:pt x="1590" y="1492"/>
                  <a:pt x="1555" y="149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49"/>
          <p:cNvSpPr/>
          <p:nvPr/>
        </p:nvSpPr>
        <p:spPr>
          <a:xfrm>
            <a:off x="2619825" y="4069087"/>
            <a:ext cx="381467" cy="382176"/>
          </a:xfrm>
          <a:custGeom>
            <a:avLst/>
            <a:gdLst/>
            <a:ahLst/>
            <a:cxnLst/>
            <a:rect l="l" t="t" r="r" b="b"/>
            <a:pathLst>
              <a:path w="1615" h="1618" extrusionOk="0">
                <a:moveTo>
                  <a:pt x="1489" y="1116"/>
                </a:moveTo>
                <a:lnTo>
                  <a:pt x="1367" y="1116"/>
                </a:lnTo>
                <a:lnTo>
                  <a:pt x="1367" y="689"/>
                </a:lnTo>
                <a:cubicBezTo>
                  <a:pt x="1367" y="654"/>
                  <a:pt x="1339" y="626"/>
                  <a:pt x="1304" y="626"/>
                </a:cubicBezTo>
                <a:lnTo>
                  <a:pt x="833" y="626"/>
                </a:lnTo>
                <a:lnTo>
                  <a:pt x="604" y="396"/>
                </a:lnTo>
                <a:cubicBezTo>
                  <a:pt x="592" y="384"/>
                  <a:pt x="576" y="378"/>
                  <a:pt x="559" y="378"/>
                </a:cubicBezTo>
                <a:lnTo>
                  <a:pt x="374" y="378"/>
                </a:lnTo>
                <a:lnTo>
                  <a:pt x="374" y="126"/>
                </a:lnTo>
                <a:lnTo>
                  <a:pt x="781" y="126"/>
                </a:lnTo>
                <a:lnTo>
                  <a:pt x="1011" y="355"/>
                </a:lnTo>
                <a:cubicBezTo>
                  <a:pt x="1023" y="367"/>
                  <a:pt x="1039" y="374"/>
                  <a:pt x="1055" y="374"/>
                </a:cubicBezTo>
                <a:lnTo>
                  <a:pt x="1489" y="374"/>
                </a:lnTo>
                <a:lnTo>
                  <a:pt x="1489" y="1116"/>
                </a:lnTo>
                <a:moveTo>
                  <a:pt x="1241" y="1492"/>
                </a:moveTo>
                <a:lnTo>
                  <a:pt x="126" y="1492"/>
                </a:lnTo>
                <a:lnTo>
                  <a:pt x="126" y="504"/>
                </a:lnTo>
                <a:lnTo>
                  <a:pt x="533" y="504"/>
                </a:lnTo>
                <a:lnTo>
                  <a:pt x="763" y="734"/>
                </a:lnTo>
                <a:cubicBezTo>
                  <a:pt x="774" y="745"/>
                  <a:pt x="791" y="752"/>
                  <a:pt x="807" y="752"/>
                </a:cubicBezTo>
                <a:lnTo>
                  <a:pt x="1241" y="752"/>
                </a:lnTo>
                <a:lnTo>
                  <a:pt x="1241" y="1492"/>
                </a:lnTo>
                <a:moveTo>
                  <a:pt x="1552" y="248"/>
                </a:moveTo>
                <a:lnTo>
                  <a:pt x="1082" y="248"/>
                </a:lnTo>
                <a:lnTo>
                  <a:pt x="852" y="18"/>
                </a:lnTo>
                <a:cubicBezTo>
                  <a:pt x="840" y="6"/>
                  <a:pt x="824" y="0"/>
                  <a:pt x="807" y="0"/>
                </a:cubicBezTo>
                <a:lnTo>
                  <a:pt x="311" y="0"/>
                </a:lnTo>
                <a:cubicBezTo>
                  <a:pt x="276" y="0"/>
                  <a:pt x="248" y="28"/>
                  <a:pt x="248" y="63"/>
                </a:cubicBezTo>
                <a:lnTo>
                  <a:pt x="248" y="378"/>
                </a:lnTo>
                <a:lnTo>
                  <a:pt x="63" y="378"/>
                </a:lnTo>
                <a:cubicBezTo>
                  <a:pt x="28" y="378"/>
                  <a:pt x="0" y="406"/>
                  <a:pt x="0" y="441"/>
                </a:cubicBezTo>
                <a:lnTo>
                  <a:pt x="0" y="1555"/>
                </a:lnTo>
                <a:cubicBezTo>
                  <a:pt x="0" y="1590"/>
                  <a:pt x="28" y="1618"/>
                  <a:pt x="63" y="1618"/>
                </a:cubicBezTo>
                <a:lnTo>
                  <a:pt x="1304" y="1618"/>
                </a:lnTo>
                <a:cubicBezTo>
                  <a:pt x="1339" y="1618"/>
                  <a:pt x="1367" y="1590"/>
                  <a:pt x="1367" y="1555"/>
                </a:cubicBezTo>
                <a:lnTo>
                  <a:pt x="1367" y="1243"/>
                </a:lnTo>
                <a:lnTo>
                  <a:pt x="1552" y="1243"/>
                </a:lnTo>
                <a:cubicBezTo>
                  <a:pt x="1587" y="1243"/>
                  <a:pt x="1615" y="1214"/>
                  <a:pt x="1615" y="1180"/>
                </a:cubicBezTo>
                <a:lnTo>
                  <a:pt x="1615" y="311"/>
                </a:lnTo>
                <a:cubicBezTo>
                  <a:pt x="1615" y="276"/>
                  <a:pt x="1587" y="248"/>
                  <a:pt x="1552" y="24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7" name="Google Shape;687;p49"/>
          <p:cNvSpPr/>
          <p:nvPr/>
        </p:nvSpPr>
        <p:spPr>
          <a:xfrm>
            <a:off x="3334188" y="4069324"/>
            <a:ext cx="382412" cy="381703"/>
          </a:xfrm>
          <a:custGeom>
            <a:avLst/>
            <a:gdLst/>
            <a:ahLst/>
            <a:cxnLst/>
            <a:rect l="l" t="t" r="r" b="b"/>
            <a:pathLst>
              <a:path w="1619" h="1616" extrusionOk="0">
                <a:moveTo>
                  <a:pt x="1431" y="1490"/>
                </a:moveTo>
                <a:cubicBezTo>
                  <a:pt x="1398" y="1490"/>
                  <a:pt x="1370" y="1462"/>
                  <a:pt x="1370" y="1429"/>
                </a:cubicBezTo>
                <a:cubicBezTo>
                  <a:pt x="1370" y="1395"/>
                  <a:pt x="1398" y="1368"/>
                  <a:pt x="1431" y="1368"/>
                </a:cubicBezTo>
                <a:cubicBezTo>
                  <a:pt x="1465" y="1368"/>
                  <a:pt x="1492" y="1395"/>
                  <a:pt x="1492" y="1429"/>
                </a:cubicBezTo>
                <a:cubicBezTo>
                  <a:pt x="1492" y="1462"/>
                  <a:pt x="1465" y="1490"/>
                  <a:pt x="1431" y="1490"/>
                </a:cubicBezTo>
                <a:moveTo>
                  <a:pt x="808" y="1490"/>
                </a:moveTo>
                <a:cubicBezTo>
                  <a:pt x="774" y="1490"/>
                  <a:pt x="747" y="1462"/>
                  <a:pt x="747" y="1429"/>
                </a:cubicBezTo>
                <a:cubicBezTo>
                  <a:pt x="747" y="1395"/>
                  <a:pt x="774" y="1368"/>
                  <a:pt x="808" y="1368"/>
                </a:cubicBezTo>
                <a:cubicBezTo>
                  <a:pt x="842" y="1368"/>
                  <a:pt x="869" y="1395"/>
                  <a:pt x="869" y="1429"/>
                </a:cubicBezTo>
                <a:cubicBezTo>
                  <a:pt x="869" y="1462"/>
                  <a:pt x="842" y="1490"/>
                  <a:pt x="808" y="1490"/>
                </a:cubicBezTo>
                <a:moveTo>
                  <a:pt x="188" y="1490"/>
                </a:moveTo>
                <a:cubicBezTo>
                  <a:pt x="154" y="1490"/>
                  <a:pt x="127" y="1462"/>
                  <a:pt x="127" y="1429"/>
                </a:cubicBezTo>
                <a:cubicBezTo>
                  <a:pt x="127" y="1395"/>
                  <a:pt x="154" y="1368"/>
                  <a:pt x="188" y="1368"/>
                </a:cubicBezTo>
                <a:cubicBezTo>
                  <a:pt x="221" y="1368"/>
                  <a:pt x="249" y="1395"/>
                  <a:pt x="249" y="1429"/>
                </a:cubicBezTo>
                <a:cubicBezTo>
                  <a:pt x="249" y="1462"/>
                  <a:pt x="221" y="1490"/>
                  <a:pt x="188" y="1490"/>
                </a:cubicBezTo>
                <a:moveTo>
                  <a:pt x="436" y="745"/>
                </a:moveTo>
                <a:lnTo>
                  <a:pt x="312" y="745"/>
                </a:lnTo>
                <a:cubicBezTo>
                  <a:pt x="278" y="745"/>
                  <a:pt x="251" y="718"/>
                  <a:pt x="251" y="684"/>
                </a:cubicBezTo>
                <a:cubicBezTo>
                  <a:pt x="251" y="650"/>
                  <a:pt x="278" y="623"/>
                  <a:pt x="312" y="623"/>
                </a:cubicBezTo>
                <a:lnTo>
                  <a:pt x="436" y="623"/>
                </a:lnTo>
                <a:cubicBezTo>
                  <a:pt x="469" y="623"/>
                  <a:pt x="497" y="650"/>
                  <a:pt x="497" y="684"/>
                </a:cubicBezTo>
                <a:cubicBezTo>
                  <a:pt x="497" y="718"/>
                  <a:pt x="469" y="745"/>
                  <a:pt x="436" y="745"/>
                </a:cubicBezTo>
                <a:moveTo>
                  <a:pt x="623" y="188"/>
                </a:moveTo>
                <a:cubicBezTo>
                  <a:pt x="623" y="154"/>
                  <a:pt x="650" y="127"/>
                  <a:pt x="684" y="127"/>
                </a:cubicBezTo>
                <a:lnTo>
                  <a:pt x="932" y="127"/>
                </a:lnTo>
                <a:cubicBezTo>
                  <a:pt x="966" y="127"/>
                  <a:pt x="993" y="154"/>
                  <a:pt x="993" y="188"/>
                </a:cubicBezTo>
                <a:cubicBezTo>
                  <a:pt x="993" y="221"/>
                  <a:pt x="966" y="249"/>
                  <a:pt x="932" y="249"/>
                </a:cubicBezTo>
                <a:lnTo>
                  <a:pt x="684" y="249"/>
                </a:lnTo>
                <a:cubicBezTo>
                  <a:pt x="650" y="249"/>
                  <a:pt x="623" y="221"/>
                  <a:pt x="623" y="188"/>
                </a:cubicBezTo>
                <a:moveTo>
                  <a:pt x="1180" y="623"/>
                </a:moveTo>
                <a:lnTo>
                  <a:pt x="1305" y="623"/>
                </a:lnTo>
                <a:cubicBezTo>
                  <a:pt x="1338" y="623"/>
                  <a:pt x="1365" y="650"/>
                  <a:pt x="1365" y="684"/>
                </a:cubicBezTo>
                <a:cubicBezTo>
                  <a:pt x="1365" y="718"/>
                  <a:pt x="1338" y="745"/>
                  <a:pt x="1305" y="745"/>
                </a:cubicBezTo>
                <a:lnTo>
                  <a:pt x="1180" y="745"/>
                </a:lnTo>
                <a:cubicBezTo>
                  <a:pt x="1147" y="745"/>
                  <a:pt x="1119" y="718"/>
                  <a:pt x="1119" y="684"/>
                </a:cubicBezTo>
                <a:cubicBezTo>
                  <a:pt x="1119" y="650"/>
                  <a:pt x="1147" y="623"/>
                  <a:pt x="1180" y="623"/>
                </a:cubicBezTo>
                <a:moveTo>
                  <a:pt x="1494" y="1252"/>
                </a:moveTo>
                <a:lnTo>
                  <a:pt x="1494" y="1242"/>
                </a:lnTo>
                <a:cubicBezTo>
                  <a:pt x="1494" y="1105"/>
                  <a:pt x="1383" y="993"/>
                  <a:pt x="1245" y="993"/>
                </a:cubicBezTo>
                <a:lnTo>
                  <a:pt x="871" y="993"/>
                </a:lnTo>
                <a:lnTo>
                  <a:pt x="871" y="747"/>
                </a:lnTo>
                <a:lnTo>
                  <a:pt x="1004" y="747"/>
                </a:lnTo>
                <a:cubicBezTo>
                  <a:pt x="1030" y="819"/>
                  <a:pt x="1099" y="871"/>
                  <a:pt x="1180" y="871"/>
                </a:cubicBezTo>
                <a:lnTo>
                  <a:pt x="1305" y="871"/>
                </a:lnTo>
                <a:cubicBezTo>
                  <a:pt x="1408" y="871"/>
                  <a:pt x="1492" y="787"/>
                  <a:pt x="1492" y="684"/>
                </a:cubicBezTo>
                <a:cubicBezTo>
                  <a:pt x="1492" y="581"/>
                  <a:pt x="1408" y="497"/>
                  <a:pt x="1305" y="497"/>
                </a:cubicBezTo>
                <a:lnTo>
                  <a:pt x="1180" y="497"/>
                </a:lnTo>
                <a:cubicBezTo>
                  <a:pt x="1099" y="497"/>
                  <a:pt x="1030" y="549"/>
                  <a:pt x="1004" y="621"/>
                </a:cubicBezTo>
                <a:lnTo>
                  <a:pt x="871" y="621"/>
                </a:lnTo>
                <a:lnTo>
                  <a:pt x="871" y="375"/>
                </a:lnTo>
                <a:lnTo>
                  <a:pt x="932" y="375"/>
                </a:lnTo>
                <a:cubicBezTo>
                  <a:pt x="1035" y="375"/>
                  <a:pt x="1119" y="291"/>
                  <a:pt x="1119" y="188"/>
                </a:cubicBezTo>
                <a:cubicBezTo>
                  <a:pt x="1119" y="84"/>
                  <a:pt x="1035" y="0"/>
                  <a:pt x="932" y="0"/>
                </a:cubicBezTo>
                <a:lnTo>
                  <a:pt x="684" y="0"/>
                </a:lnTo>
                <a:cubicBezTo>
                  <a:pt x="581" y="0"/>
                  <a:pt x="497" y="84"/>
                  <a:pt x="497" y="188"/>
                </a:cubicBezTo>
                <a:cubicBezTo>
                  <a:pt x="497" y="291"/>
                  <a:pt x="581" y="375"/>
                  <a:pt x="684" y="375"/>
                </a:cubicBezTo>
                <a:lnTo>
                  <a:pt x="745" y="375"/>
                </a:lnTo>
                <a:lnTo>
                  <a:pt x="745" y="621"/>
                </a:lnTo>
                <a:lnTo>
                  <a:pt x="612" y="621"/>
                </a:lnTo>
                <a:cubicBezTo>
                  <a:pt x="586" y="549"/>
                  <a:pt x="517" y="497"/>
                  <a:pt x="436" y="497"/>
                </a:cubicBezTo>
                <a:lnTo>
                  <a:pt x="312" y="497"/>
                </a:lnTo>
                <a:cubicBezTo>
                  <a:pt x="208" y="497"/>
                  <a:pt x="124" y="581"/>
                  <a:pt x="124" y="684"/>
                </a:cubicBezTo>
                <a:cubicBezTo>
                  <a:pt x="124" y="787"/>
                  <a:pt x="208" y="871"/>
                  <a:pt x="312" y="871"/>
                </a:cubicBezTo>
                <a:lnTo>
                  <a:pt x="436" y="871"/>
                </a:lnTo>
                <a:cubicBezTo>
                  <a:pt x="517" y="871"/>
                  <a:pt x="586" y="819"/>
                  <a:pt x="612" y="747"/>
                </a:cubicBezTo>
                <a:lnTo>
                  <a:pt x="745" y="747"/>
                </a:lnTo>
                <a:lnTo>
                  <a:pt x="745" y="993"/>
                </a:lnTo>
                <a:lnTo>
                  <a:pt x="374" y="993"/>
                </a:lnTo>
                <a:cubicBezTo>
                  <a:pt x="236" y="993"/>
                  <a:pt x="124" y="1105"/>
                  <a:pt x="124" y="1242"/>
                </a:cubicBezTo>
                <a:lnTo>
                  <a:pt x="124" y="1252"/>
                </a:lnTo>
                <a:cubicBezTo>
                  <a:pt x="52" y="1278"/>
                  <a:pt x="0" y="1348"/>
                  <a:pt x="0" y="1429"/>
                </a:cubicBezTo>
                <a:cubicBezTo>
                  <a:pt x="0" y="1532"/>
                  <a:pt x="84" y="1616"/>
                  <a:pt x="188" y="1616"/>
                </a:cubicBezTo>
                <a:cubicBezTo>
                  <a:pt x="291" y="1616"/>
                  <a:pt x="375" y="1532"/>
                  <a:pt x="375" y="1429"/>
                </a:cubicBezTo>
                <a:cubicBezTo>
                  <a:pt x="375" y="1348"/>
                  <a:pt x="323" y="1278"/>
                  <a:pt x="251" y="1252"/>
                </a:cubicBezTo>
                <a:lnTo>
                  <a:pt x="251" y="1242"/>
                </a:lnTo>
                <a:cubicBezTo>
                  <a:pt x="251" y="1175"/>
                  <a:pt x="306" y="1119"/>
                  <a:pt x="374" y="1119"/>
                </a:cubicBezTo>
                <a:lnTo>
                  <a:pt x="745" y="1119"/>
                </a:lnTo>
                <a:lnTo>
                  <a:pt x="745" y="1252"/>
                </a:lnTo>
                <a:cubicBezTo>
                  <a:pt x="673" y="1278"/>
                  <a:pt x="621" y="1348"/>
                  <a:pt x="621" y="1429"/>
                </a:cubicBezTo>
                <a:cubicBezTo>
                  <a:pt x="621" y="1532"/>
                  <a:pt x="705" y="1616"/>
                  <a:pt x="808" y="1616"/>
                </a:cubicBezTo>
                <a:cubicBezTo>
                  <a:pt x="911" y="1616"/>
                  <a:pt x="995" y="1532"/>
                  <a:pt x="995" y="1429"/>
                </a:cubicBezTo>
                <a:cubicBezTo>
                  <a:pt x="995" y="1348"/>
                  <a:pt x="943" y="1278"/>
                  <a:pt x="871" y="1252"/>
                </a:cubicBezTo>
                <a:lnTo>
                  <a:pt x="871" y="1119"/>
                </a:lnTo>
                <a:lnTo>
                  <a:pt x="1245" y="1119"/>
                </a:lnTo>
                <a:cubicBezTo>
                  <a:pt x="1313" y="1119"/>
                  <a:pt x="1368" y="1175"/>
                  <a:pt x="1368" y="1242"/>
                </a:cubicBezTo>
                <a:lnTo>
                  <a:pt x="1368" y="1252"/>
                </a:lnTo>
                <a:cubicBezTo>
                  <a:pt x="1296" y="1278"/>
                  <a:pt x="1244" y="1348"/>
                  <a:pt x="1244" y="1429"/>
                </a:cubicBezTo>
                <a:cubicBezTo>
                  <a:pt x="1244" y="1532"/>
                  <a:pt x="1328" y="1616"/>
                  <a:pt x="1431" y="1616"/>
                </a:cubicBezTo>
                <a:cubicBezTo>
                  <a:pt x="1535" y="1616"/>
                  <a:pt x="1619" y="1532"/>
                  <a:pt x="1619" y="1429"/>
                </a:cubicBezTo>
                <a:cubicBezTo>
                  <a:pt x="1619" y="1348"/>
                  <a:pt x="1567" y="1278"/>
                  <a:pt x="1494" y="125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8" name="Google Shape;688;p49"/>
          <p:cNvSpPr/>
          <p:nvPr/>
        </p:nvSpPr>
        <p:spPr>
          <a:xfrm>
            <a:off x="4045999" y="4069087"/>
            <a:ext cx="382412" cy="382176"/>
          </a:xfrm>
          <a:custGeom>
            <a:avLst/>
            <a:gdLst/>
            <a:ahLst/>
            <a:cxnLst/>
            <a:rect l="l" t="t" r="r" b="b"/>
            <a:pathLst>
              <a:path w="1619" h="1618" extrusionOk="0">
                <a:moveTo>
                  <a:pt x="1437" y="940"/>
                </a:moveTo>
                <a:cubicBezTo>
                  <a:pt x="1365" y="1012"/>
                  <a:pt x="1248" y="1012"/>
                  <a:pt x="1175" y="940"/>
                </a:cubicBezTo>
                <a:cubicBezTo>
                  <a:pt x="1103" y="868"/>
                  <a:pt x="1103" y="750"/>
                  <a:pt x="1175" y="678"/>
                </a:cubicBezTo>
                <a:cubicBezTo>
                  <a:pt x="1248" y="605"/>
                  <a:pt x="1365" y="605"/>
                  <a:pt x="1437" y="678"/>
                </a:cubicBezTo>
                <a:cubicBezTo>
                  <a:pt x="1510" y="750"/>
                  <a:pt x="1510" y="868"/>
                  <a:pt x="1437" y="940"/>
                </a:cubicBezTo>
                <a:moveTo>
                  <a:pt x="436" y="746"/>
                </a:moveTo>
                <a:cubicBezTo>
                  <a:pt x="265" y="746"/>
                  <a:pt x="126" y="607"/>
                  <a:pt x="126" y="436"/>
                </a:cubicBezTo>
                <a:cubicBezTo>
                  <a:pt x="126" y="265"/>
                  <a:pt x="265" y="126"/>
                  <a:pt x="436" y="126"/>
                </a:cubicBezTo>
                <a:cubicBezTo>
                  <a:pt x="607" y="126"/>
                  <a:pt x="746" y="265"/>
                  <a:pt x="746" y="436"/>
                </a:cubicBezTo>
                <a:cubicBezTo>
                  <a:pt x="746" y="607"/>
                  <a:pt x="607" y="746"/>
                  <a:pt x="436" y="746"/>
                </a:cubicBezTo>
                <a:moveTo>
                  <a:pt x="746" y="1306"/>
                </a:moveTo>
                <a:cubicBezTo>
                  <a:pt x="746" y="1408"/>
                  <a:pt x="663" y="1492"/>
                  <a:pt x="560" y="1492"/>
                </a:cubicBezTo>
                <a:cubicBezTo>
                  <a:pt x="458" y="1492"/>
                  <a:pt x="375" y="1408"/>
                  <a:pt x="375" y="1306"/>
                </a:cubicBezTo>
                <a:cubicBezTo>
                  <a:pt x="375" y="1204"/>
                  <a:pt x="458" y="1121"/>
                  <a:pt x="560" y="1121"/>
                </a:cubicBezTo>
                <a:lnTo>
                  <a:pt x="561" y="1121"/>
                </a:lnTo>
                <a:cubicBezTo>
                  <a:pt x="663" y="1121"/>
                  <a:pt x="746" y="1204"/>
                  <a:pt x="746" y="1306"/>
                </a:cubicBezTo>
                <a:moveTo>
                  <a:pt x="1527" y="588"/>
                </a:moveTo>
                <a:cubicBezTo>
                  <a:pt x="1415" y="476"/>
                  <a:pt x="1243" y="470"/>
                  <a:pt x="1124" y="556"/>
                </a:cubicBezTo>
                <a:lnTo>
                  <a:pt x="871" y="400"/>
                </a:lnTo>
                <a:cubicBezTo>
                  <a:pt x="852" y="176"/>
                  <a:pt x="664" y="0"/>
                  <a:pt x="436" y="0"/>
                </a:cubicBezTo>
                <a:cubicBezTo>
                  <a:pt x="196" y="0"/>
                  <a:pt x="0" y="195"/>
                  <a:pt x="0" y="436"/>
                </a:cubicBezTo>
                <a:cubicBezTo>
                  <a:pt x="0" y="663"/>
                  <a:pt x="174" y="850"/>
                  <a:pt x="396" y="870"/>
                </a:cubicBezTo>
                <a:lnTo>
                  <a:pt x="465" y="1009"/>
                </a:lnTo>
                <a:cubicBezTo>
                  <a:pt x="340" y="1049"/>
                  <a:pt x="249" y="1167"/>
                  <a:pt x="249" y="1306"/>
                </a:cubicBezTo>
                <a:cubicBezTo>
                  <a:pt x="249" y="1478"/>
                  <a:pt x="388" y="1618"/>
                  <a:pt x="560" y="1618"/>
                </a:cubicBezTo>
                <a:cubicBezTo>
                  <a:pt x="732" y="1618"/>
                  <a:pt x="872" y="1478"/>
                  <a:pt x="872" y="1306"/>
                </a:cubicBezTo>
                <a:cubicBezTo>
                  <a:pt x="872" y="1148"/>
                  <a:pt x="754" y="1017"/>
                  <a:pt x="601" y="997"/>
                </a:cubicBezTo>
                <a:lnTo>
                  <a:pt x="533" y="861"/>
                </a:lnTo>
                <a:cubicBezTo>
                  <a:pt x="693" y="825"/>
                  <a:pt x="820" y="700"/>
                  <a:pt x="859" y="541"/>
                </a:cubicBezTo>
                <a:lnTo>
                  <a:pt x="1037" y="651"/>
                </a:lnTo>
                <a:cubicBezTo>
                  <a:pt x="968" y="768"/>
                  <a:pt x="981" y="925"/>
                  <a:pt x="1086" y="1029"/>
                </a:cubicBezTo>
                <a:cubicBezTo>
                  <a:pt x="1208" y="1151"/>
                  <a:pt x="1405" y="1151"/>
                  <a:pt x="1527" y="1029"/>
                </a:cubicBezTo>
                <a:cubicBezTo>
                  <a:pt x="1649" y="908"/>
                  <a:pt x="1649" y="710"/>
                  <a:pt x="1527" y="58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89;p49"/>
          <p:cNvSpPr/>
          <p:nvPr/>
        </p:nvSpPr>
        <p:spPr>
          <a:xfrm>
            <a:off x="4768820" y="4069087"/>
            <a:ext cx="326432" cy="382176"/>
          </a:xfrm>
          <a:custGeom>
            <a:avLst/>
            <a:gdLst/>
            <a:ahLst/>
            <a:cxnLst/>
            <a:rect l="l" t="t" r="r" b="b"/>
            <a:pathLst>
              <a:path w="1382" h="1618" extrusionOk="0">
                <a:moveTo>
                  <a:pt x="691" y="623"/>
                </a:moveTo>
                <a:cubicBezTo>
                  <a:pt x="725" y="623"/>
                  <a:pt x="752" y="650"/>
                  <a:pt x="752" y="684"/>
                </a:cubicBezTo>
                <a:cubicBezTo>
                  <a:pt x="752" y="718"/>
                  <a:pt x="725" y="745"/>
                  <a:pt x="691" y="745"/>
                </a:cubicBezTo>
                <a:cubicBezTo>
                  <a:pt x="657" y="745"/>
                  <a:pt x="630" y="718"/>
                  <a:pt x="630" y="684"/>
                </a:cubicBezTo>
                <a:cubicBezTo>
                  <a:pt x="630" y="650"/>
                  <a:pt x="657" y="623"/>
                  <a:pt x="691" y="623"/>
                </a:cubicBezTo>
                <a:moveTo>
                  <a:pt x="503" y="684"/>
                </a:moveTo>
                <a:cubicBezTo>
                  <a:pt x="503" y="788"/>
                  <a:pt x="588" y="872"/>
                  <a:pt x="691" y="872"/>
                </a:cubicBezTo>
                <a:cubicBezTo>
                  <a:pt x="794" y="872"/>
                  <a:pt x="878" y="788"/>
                  <a:pt x="878" y="684"/>
                </a:cubicBezTo>
                <a:cubicBezTo>
                  <a:pt x="878" y="581"/>
                  <a:pt x="794" y="497"/>
                  <a:pt x="691" y="497"/>
                </a:cubicBezTo>
                <a:cubicBezTo>
                  <a:pt x="588" y="497"/>
                  <a:pt x="503" y="581"/>
                  <a:pt x="503" y="684"/>
                </a:cubicBezTo>
                <a:moveTo>
                  <a:pt x="1123" y="994"/>
                </a:moveTo>
                <a:lnTo>
                  <a:pt x="255" y="994"/>
                </a:lnTo>
                <a:lnTo>
                  <a:pt x="255" y="491"/>
                </a:lnTo>
                <a:lnTo>
                  <a:pt x="689" y="144"/>
                </a:lnTo>
                <a:lnTo>
                  <a:pt x="1123" y="492"/>
                </a:lnTo>
                <a:lnTo>
                  <a:pt x="1123" y="994"/>
                </a:lnTo>
                <a:moveTo>
                  <a:pt x="690" y="1491"/>
                </a:moveTo>
                <a:cubicBezTo>
                  <a:pt x="656" y="1491"/>
                  <a:pt x="628" y="1464"/>
                  <a:pt x="628" y="1430"/>
                </a:cubicBezTo>
                <a:cubicBezTo>
                  <a:pt x="628" y="1396"/>
                  <a:pt x="656" y="1369"/>
                  <a:pt x="690" y="1369"/>
                </a:cubicBezTo>
                <a:cubicBezTo>
                  <a:pt x="723" y="1369"/>
                  <a:pt x="751" y="1396"/>
                  <a:pt x="751" y="1430"/>
                </a:cubicBezTo>
                <a:cubicBezTo>
                  <a:pt x="751" y="1464"/>
                  <a:pt x="723" y="1491"/>
                  <a:pt x="690" y="1491"/>
                </a:cubicBezTo>
                <a:moveTo>
                  <a:pt x="1358" y="518"/>
                </a:moveTo>
                <a:lnTo>
                  <a:pt x="729" y="13"/>
                </a:lnTo>
                <a:cubicBezTo>
                  <a:pt x="706" y="-5"/>
                  <a:pt x="673" y="-5"/>
                  <a:pt x="650" y="13"/>
                </a:cubicBezTo>
                <a:lnTo>
                  <a:pt x="24" y="515"/>
                </a:lnTo>
                <a:cubicBezTo>
                  <a:pt x="-3" y="537"/>
                  <a:pt x="-8" y="577"/>
                  <a:pt x="14" y="604"/>
                </a:cubicBezTo>
                <a:cubicBezTo>
                  <a:pt x="36" y="631"/>
                  <a:pt x="76" y="636"/>
                  <a:pt x="103" y="614"/>
                </a:cubicBezTo>
                <a:lnTo>
                  <a:pt x="129" y="593"/>
                </a:lnTo>
                <a:lnTo>
                  <a:pt x="129" y="1057"/>
                </a:lnTo>
                <a:cubicBezTo>
                  <a:pt x="129" y="1092"/>
                  <a:pt x="157" y="1120"/>
                  <a:pt x="192" y="1120"/>
                </a:cubicBezTo>
                <a:lnTo>
                  <a:pt x="626" y="1120"/>
                </a:lnTo>
                <a:lnTo>
                  <a:pt x="626" y="1254"/>
                </a:lnTo>
                <a:cubicBezTo>
                  <a:pt x="574" y="1272"/>
                  <a:pt x="532" y="1314"/>
                  <a:pt x="513" y="1367"/>
                </a:cubicBezTo>
                <a:lnTo>
                  <a:pt x="192" y="1367"/>
                </a:lnTo>
                <a:cubicBezTo>
                  <a:pt x="157" y="1367"/>
                  <a:pt x="129" y="1395"/>
                  <a:pt x="129" y="1430"/>
                </a:cubicBezTo>
                <a:cubicBezTo>
                  <a:pt x="129" y="1465"/>
                  <a:pt x="157" y="1493"/>
                  <a:pt x="192" y="1493"/>
                </a:cubicBezTo>
                <a:lnTo>
                  <a:pt x="513" y="1493"/>
                </a:lnTo>
                <a:cubicBezTo>
                  <a:pt x="539" y="1566"/>
                  <a:pt x="608" y="1618"/>
                  <a:pt x="690" y="1618"/>
                </a:cubicBezTo>
                <a:cubicBezTo>
                  <a:pt x="771" y="1618"/>
                  <a:pt x="840" y="1566"/>
                  <a:pt x="866" y="1493"/>
                </a:cubicBezTo>
                <a:lnTo>
                  <a:pt x="1187" y="1493"/>
                </a:lnTo>
                <a:cubicBezTo>
                  <a:pt x="1222" y="1493"/>
                  <a:pt x="1250" y="1465"/>
                  <a:pt x="1250" y="1430"/>
                </a:cubicBezTo>
                <a:cubicBezTo>
                  <a:pt x="1250" y="1395"/>
                  <a:pt x="1222" y="1367"/>
                  <a:pt x="1187" y="1367"/>
                </a:cubicBezTo>
                <a:lnTo>
                  <a:pt x="866" y="1367"/>
                </a:lnTo>
                <a:cubicBezTo>
                  <a:pt x="847" y="1314"/>
                  <a:pt x="805" y="1272"/>
                  <a:pt x="753" y="1254"/>
                </a:cubicBezTo>
                <a:lnTo>
                  <a:pt x="753" y="1120"/>
                </a:lnTo>
                <a:lnTo>
                  <a:pt x="1187" y="1120"/>
                </a:lnTo>
                <a:cubicBezTo>
                  <a:pt x="1222" y="1120"/>
                  <a:pt x="1250" y="1092"/>
                  <a:pt x="1250" y="1057"/>
                </a:cubicBezTo>
                <a:lnTo>
                  <a:pt x="1250" y="593"/>
                </a:lnTo>
                <a:lnTo>
                  <a:pt x="1279" y="617"/>
                </a:lnTo>
                <a:cubicBezTo>
                  <a:pt x="1306" y="638"/>
                  <a:pt x="1346" y="634"/>
                  <a:pt x="1368" y="607"/>
                </a:cubicBezTo>
                <a:cubicBezTo>
                  <a:pt x="1390" y="580"/>
                  <a:pt x="1385" y="540"/>
                  <a:pt x="1358" y="51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0;p49"/>
          <p:cNvSpPr/>
          <p:nvPr/>
        </p:nvSpPr>
        <p:spPr>
          <a:xfrm>
            <a:off x="5440470" y="4069442"/>
            <a:ext cx="381703" cy="381467"/>
          </a:xfrm>
          <a:custGeom>
            <a:avLst/>
            <a:gdLst/>
            <a:ahLst/>
            <a:cxnLst/>
            <a:rect l="l" t="t" r="r" b="b"/>
            <a:pathLst>
              <a:path w="1616" h="1615" extrusionOk="0">
                <a:moveTo>
                  <a:pt x="1218" y="858"/>
                </a:moveTo>
                <a:lnTo>
                  <a:pt x="970" y="1044"/>
                </a:lnTo>
                <a:cubicBezTo>
                  <a:pt x="942" y="1065"/>
                  <a:pt x="902" y="1059"/>
                  <a:pt x="882" y="1031"/>
                </a:cubicBezTo>
                <a:cubicBezTo>
                  <a:pt x="861" y="1004"/>
                  <a:pt x="866" y="964"/>
                  <a:pt x="894" y="943"/>
                </a:cubicBezTo>
                <a:lnTo>
                  <a:pt x="1075" y="807"/>
                </a:lnTo>
                <a:lnTo>
                  <a:pt x="894" y="672"/>
                </a:lnTo>
                <a:cubicBezTo>
                  <a:pt x="866" y="651"/>
                  <a:pt x="861" y="611"/>
                  <a:pt x="882" y="584"/>
                </a:cubicBezTo>
                <a:cubicBezTo>
                  <a:pt x="902" y="556"/>
                  <a:pt x="942" y="550"/>
                  <a:pt x="970" y="571"/>
                </a:cubicBezTo>
                <a:lnTo>
                  <a:pt x="1218" y="757"/>
                </a:lnTo>
                <a:cubicBezTo>
                  <a:pt x="1252" y="782"/>
                  <a:pt x="1252" y="833"/>
                  <a:pt x="1218" y="858"/>
                </a:cubicBezTo>
                <a:moveTo>
                  <a:pt x="722" y="672"/>
                </a:moveTo>
                <a:lnTo>
                  <a:pt x="541" y="807"/>
                </a:lnTo>
                <a:lnTo>
                  <a:pt x="722" y="943"/>
                </a:lnTo>
                <a:cubicBezTo>
                  <a:pt x="750" y="964"/>
                  <a:pt x="755" y="1004"/>
                  <a:pt x="734" y="1031"/>
                </a:cubicBezTo>
                <a:cubicBezTo>
                  <a:pt x="713" y="1059"/>
                  <a:pt x="674" y="1065"/>
                  <a:pt x="646" y="1044"/>
                </a:cubicBezTo>
                <a:lnTo>
                  <a:pt x="398" y="858"/>
                </a:lnTo>
                <a:cubicBezTo>
                  <a:pt x="364" y="833"/>
                  <a:pt x="364" y="782"/>
                  <a:pt x="398" y="757"/>
                </a:cubicBezTo>
                <a:lnTo>
                  <a:pt x="646" y="571"/>
                </a:lnTo>
                <a:cubicBezTo>
                  <a:pt x="674" y="550"/>
                  <a:pt x="713" y="556"/>
                  <a:pt x="734" y="584"/>
                </a:cubicBezTo>
                <a:cubicBezTo>
                  <a:pt x="755" y="611"/>
                  <a:pt x="750" y="651"/>
                  <a:pt x="722" y="672"/>
                </a:cubicBezTo>
                <a:moveTo>
                  <a:pt x="326" y="1289"/>
                </a:moveTo>
                <a:cubicBezTo>
                  <a:pt x="60" y="1023"/>
                  <a:pt x="60" y="592"/>
                  <a:pt x="326" y="326"/>
                </a:cubicBezTo>
                <a:cubicBezTo>
                  <a:pt x="593" y="60"/>
                  <a:pt x="1023" y="59"/>
                  <a:pt x="1290" y="326"/>
                </a:cubicBezTo>
                <a:cubicBezTo>
                  <a:pt x="1556" y="592"/>
                  <a:pt x="1556" y="1023"/>
                  <a:pt x="1290" y="1289"/>
                </a:cubicBezTo>
                <a:cubicBezTo>
                  <a:pt x="1023" y="1555"/>
                  <a:pt x="593" y="1555"/>
                  <a:pt x="326" y="1289"/>
                </a:cubicBezTo>
                <a:moveTo>
                  <a:pt x="1422" y="1332"/>
                </a:moveTo>
                <a:cubicBezTo>
                  <a:pt x="1691" y="1018"/>
                  <a:pt x="1683" y="540"/>
                  <a:pt x="1379" y="237"/>
                </a:cubicBezTo>
                <a:cubicBezTo>
                  <a:pt x="1063" y="-79"/>
                  <a:pt x="553" y="-79"/>
                  <a:pt x="237" y="237"/>
                </a:cubicBezTo>
                <a:cubicBezTo>
                  <a:pt x="-78" y="552"/>
                  <a:pt x="-79" y="1063"/>
                  <a:pt x="237" y="1378"/>
                </a:cubicBezTo>
                <a:cubicBezTo>
                  <a:pt x="541" y="1682"/>
                  <a:pt x="1019" y="1690"/>
                  <a:pt x="1333" y="1421"/>
                </a:cubicBezTo>
                <a:lnTo>
                  <a:pt x="1508" y="1596"/>
                </a:lnTo>
                <a:cubicBezTo>
                  <a:pt x="1532" y="1621"/>
                  <a:pt x="1572" y="1621"/>
                  <a:pt x="1597" y="1596"/>
                </a:cubicBezTo>
                <a:cubicBezTo>
                  <a:pt x="1622" y="1572"/>
                  <a:pt x="1622" y="1532"/>
                  <a:pt x="1597" y="1507"/>
                </a:cubicBezTo>
                <a:lnTo>
                  <a:pt x="1422" y="133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1" name="Google Shape;691;p49"/>
          <p:cNvSpPr/>
          <p:nvPr/>
        </p:nvSpPr>
        <p:spPr>
          <a:xfrm>
            <a:off x="6157589" y="4069442"/>
            <a:ext cx="381467" cy="381467"/>
          </a:xfrm>
          <a:custGeom>
            <a:avLst/>
            <a:gdLst/>
            <a:ahLst/>
            <a:cxnLst/>
            <a:rect l="l" t="t" r="r" b="b"/>
            <a:pathLst>
              <a:path w="1615" h="1615" extrusionOk="0">
                <a:moveTo>
                  <a:pt x="1615" y="808"/>
                </a:moveTo>
                <a:cubicBezTo>
                  <a:pt x="1615" y="1048"/>
                  <a:pt x="1420" y="1243"/>
                  <a:pt x="1179" y="1243"/>
                </a:cubicBezTo>
                <a:lnTo>
                  <a:pt x="994" y="1243"/>
                </a:lnTo>
                <a:lnTo>
                  <a:pt x="994" y="1304"/>
                </a:lnTo>
                <a:cubicBezTo>
                  <a:pt x="994" y="1339"/>
                  <a:pt x="966" y="1367"/>
                  <a:pt x="931" y="1367"/>
                </a:cubicBezTo>
                <a:cubicBezTo>
                  <a:pt x="896" y="1367"/>
                  <a:pt x="868" y="1339"/>
                  <a:pt x="868" y="1304"/>
                </a:cubicBezTo>
                <a:lnTo>
                  <a:pt x="868" y="808"/>
                </a:lnTo>
                <a:cubicBezTo>
                  <a:pt x="868" y="752"/>
                  <a:pt x="936" y="724"/>
                  <a:pt x="976" y="763"/>
                </a:cubicBezTo>
                <a:lnTo>
                  <a:pt x="1100" y="887"/>
                </a:lnTo>
                <a:cubicBezTo>
                  <a:pt x="1125" y="912"/>
                  <a:pt x="1125" y="952"/>
                  <a:pt x="1100" y="977"/>
                </a:cubicBezTo>
                <a:cubicBezTo>
                  <a:pt x="1075" y="1001"/>
                  <a:pt x="1035" y="1001"/>
                  <a:pt x="1011" y="977"/>
                </a:cubicBezTo>
                <a:lnTo>
                  <a:pt x="994" y="960"/>
                </a:lnTo>
                <a:lnTo>
                  <a:pt x="994" y="1117"/>
                </a:lnTo>
                <a:lnTo>
                  <a:pt x="1179" y="1117"/>
                </a:lnTo>
                <a:cubicBezTo>
                  <a:pt x="1350" y="1117"/>
                  <a:pt x="1489" y="978"/>
                  <a:pt x="1489" y="808"/>
                </a:cubicBezTo>
                <a:cubicBezTo>
                  <a:pt x="1489" y="637"/>
                  <a:pt x="1350" y="499"/>
                  <a:pt x="1179" y="499"/>
                </a:cubicBezTo>
                <a:cubicBezTo>
                  <a:pt x="1145" y="499"/>
                  <a:pt x="1116" y="470"/>
                  <a:pt x="1116" y="436"/>
                </a:cubicBezTo>
                <a:cubicBezTo>
                  <a:pt x="1116" y="265"/>
                  <a:pt x="978" y="126"/>
                  <a:pt x="807" y="126"/>
                </a:cubicBezTo>
                <a:cubicBezTo>
                  <a:pt x="637" y="126"/>
                  <a:pt x="498" y="265"/>
                  <a:pt x="498" y="436"/>
                </a:cubicBezTo>
                <a:cubicBezTo>
                  <a:pt x="498" y="470"/>
                  <a:pt x="470" y="499"/>
                  <a:pt x="435" y="499"/>
                </a:cubicBezTo>
                <a:cubicBezTo>
                  <a:pt x="265" y="499"/>
                  <a:pt x="126" y="637"/>
                  <a:pt x="126" y="808"/>
                </a:cubicBezTo>
                <a:cubicBezTo>
                  <a:pt x="126" y="978"/>
                  <a:pt x="265" y="1117"/>
                  <a:pt x="435" y="1117"/>
                </a:cubicBezTo>
                <a:lnTo>
                  <a:pt x="620" y="1117"/>
                </a:lnTo>
                <a:lnTo>
                  <a:pt x="620" y="1056"/>
                </a:lnTo>
                <a:cubicBezTo>
                  <a:pt x="620" y="1021"/>
                  <a:pt x="648" y="993"/>
                  <a:pt x="683" y="993"/>
                </a:cubicBezTo>
                <a:cubicBezTo>
                  <a:pt x="718" y="993"/>
                  <a:pt x="746" y="1021"/>
                  <a:pt x="746" y="1056"/>
                </a:cubicBezTo>
                <a:lnTo>
                  <a:pt x="746" y="1552"/>
                </a:lnTo>
                <a:cubicBezTo>
                  <a:pt x="746" y="1609"/>
                  <a:pt x="678" y="1636"/>
                  <a:pt x="639" y="1597"/>
                </a:cubicBezTo>
                <a:lnTo>
                  <a:pt x="514" y="1473"/>
                </a:lnTo>
                <a:cubicBezTo>
                  <a:pt x="490" y="1448"/>
                  <a:pt x="490" y="1408"/>
                  <a:pt x="514" y="1384"/>
                </a:cubicBezTo>
                <a:cubicBezTo>
                  <a:pt x="539" y="1359"/>
                  <a:pt x="579" y="1359"/>
                  <a:pt x="604" y="1384"/>
                </a:cubicBezTo>
                <a:lnTo>
                  <a:pt x="620" y="1400"/>
                </a:lnTo>
                <a:lnTo>
                  <a:pt x="620" y="1243"/>
                </a:lnTo>
                <a:lnTo>
                  <a:pt x="435" y="1243"/>
                </a:lnTo>
                <a:cubicBezTo>
                  <a:pt x="195" y="1243"/>
                  <a:pt x="0" y="1048"/>
                  <a:pt x="0" y="808"/>
                </a:cubicBezTo>
                <a:cubicBezTo>
                  <a:pt x="0" y="588"/>
                  <a:pt x="164" y="405"/>
                  <a:pt x="376" y="377"/>
                </a:cubicBezTo>
                <a:cubicBezTo>
                  <a:pt x="405" y="164"/>
                  <a:pt x="587" y="0"/>
                  <a:pt x="807" y="0"/>
                </a:cubicBezTo>
                <a:cubicBezTo>
                  <a:pt x="1027" y="0"/>
                  <a:pt x="1210" y="164"/>
                  <a:pt x="1239" y="377"/>
                </a:cubicBezTo>
                <a:cubicBezTo>
                  <a:pt x="1451" y="405"/>
                  <a:pt x="1615" y="588"/>
                  <a:pt x="1615" y="80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2" name="Google Shape;692;p49"/>
          <p:cNvSpPr/>
          <p:nvPr/>
        </p:nvSpPr>
        <p:spPr>
          <a:xfrm>
            <a:off x="6860372" y="4069442"/>
            <a:ext cx="381467" cy="381467"/>
          </a:xfrm>
          <a:custGeom>
            <a:avLst/>
            <a:gdLst/>
            <a:ahLst/>
            <a:cxnLst/>
            <a:rect l="l" t="t" r="r" b="b"/>
            <a:pathLst>
              <a:path w="1615" h="1615" extrusionOk="0">
                <a:moveTo>
                  <a:pt x="248" y="808"/>
                </a:moveTo>
                <a:cubicBezTo>
                  <a:pt x="248" y="773"/>
                  <a:pt x="276" y="745"/>
                  <a:pt x="311" y="745"/>
                </a:cubicBezTo>
                <a:lnTo>
                  <a:pt x="683" y="745"/>
                </a:lnTo>
                <a:cubicBezTo>
                  <a:pt x="718" y="745"/>
                  <a:pt x="746" y="773"/>
                  <a:pt x="746" y="808"/>
                </a:cubicBezTo>
                <a:cubicBezTo>
                  <a:pt x="746" y="843"/>
                  <a:pt x="718" y="871"/>
                  <a:pt x="683" y="871"/>
                </a:cubicBezTo>
                <a:lnTo>
                  <a:pt x="311" y="871"/>
                </a:lnTo>
                <a:cubicBezTo>
                  <a:pt x="276" y="871"/>
                  <a:pt x="248" y="843"/>
                  <a:pt x="248" y="808"/>
                </a:cubicBezTo>
                <a:moveTo>
                  <a:pt x="248" y="560"/>
                </a:moveTo>
                <a:cubicBezTo>
                  <a:pt x="248" y="525"/>
                  <a:pt x="276" y="497"/>
                  <a:pt x="311" y="497"/>
                </a:cubicBezTo>
                <a:lnTo>
                  <a:pt x="1304" y="497"/>
                </a:lnTo>
                <a:cubicBezTo>
                  <a:pt x="1339" y="497"/>
                  <a:pt x="1367" y="525"/>
                  <a:pt x="1367" y="560"/>
                </a:cubicBezTo>
                <a:cubicBezTo>
                  <a:pt x="1367" y="595"/>
                  <a:pt x="1339" y="623"/>
                  <a:pt x="1304" y="623"/>
                </a:cubicBezTo>
                <a:lnTo>
                  <a:pt x="311" y="623"/>
                </a:lnTo>
                <a:cubicBezTo>
                  <a:pt x="276" y="623"/>
                  <a:pt x="248" y="595"/>
                  <a:pt x="248" y="560"/>
                </a:cubicBezTo>
                <a:moveTo>
                  <a:pt x="248" y="312"/>
                </a:moveTo>
                <a:cubicBezTo>
                  <a:pt x="248" y="277"/>
                  <a:pt x="276" y="249"/>
                  <a:pt x="311" y="249"/>
                </a:cubicBezTo>
                <a:lnTo>
                  <a:pt x="1304" y="249"/>
                </a:lnTo>
                <a:cubicBezTo>
                  <a:pt x="1339" y="249"/>
                  <a:pt x="1367" y="277"/>
                  <a:pt x="1367" y="312"/>
                </a:cubicBezTo>
                <a:cubicBezTo>
                  <a:pt x="1367" y="347"/>
                  <a:pt x="1339" y="375"/>
                  <a:pt x="1304" y="375"/>
                </a:cubicBezTo>
                <a:lnTo>
                  <a:pt x="311" y="375"/>
                </a:lnTo>
                <a:cubicBezTo>
                  <a:pt x="276" y="375"/>
                  <a:pt x="248" y="347"/>
                  <a:pt x="248" y="312"/>
                </a:cubicBezTo>
                <a:moveTo>
                  <a:pt x="1489" y="1117"/>
                </a:moveTo>
                <a:lnTo>
                  <a:pt x="1368" y="1117"/>
                </a:lnTo>
                <a:lnTo>
                  <a:pt x="1368" y="808"/>
                </a:lnTo>
                <a:cubicBezTo>
                  <a:pt x="1368" y="773"/>
                  <a:pt x="1340" y="745"/>
                  <a:pt x="1305" y="745"/>
                </a:cubicBezTo>
                <a:lnTo>
                  <a:pt x="931" y="745"/>
                </a:lnTo>
                <a:cubicBezTo>
                  <a:pt x="897" y="745"/>
                  <a:pt x="868" y="773"/>
                  <a:pt x="868" y="808"/>
                </a:cubicBezTo>
                <a:lnTo>
                  <a:pt x="868" y="1117"/>
                </a:lnTo>
                <a:lnTo>
                  <a:pt x="126" y="1117"/>
                </a:lnTo>
                <a:lnTo>
                  <a:pt x="126" y="127"/>
                </a:lnTo>
                <a:lnTo>
                  <a:pt x="1489" y="127"/>
                </a:lnTo>
                <a:lnTo>
                  <a:pt x="1489" y="1117"/>
                </a:lnTo>
                <a:moveTo>
                  <a:pt x="1242" y="1398"/>
                </a:moveTo>
                <a:lnTo>
                  <a:pt x="1164" y="1320"/>
                </a:lnTo>
                <a:cubicBezTo>
                  <a:pt x="1139" y="1295"/>
                  <a:pt x="1099" y="1295"/>
                  <a:pt x="1075" y="1320"/>
                </a:cubicBezTo>
                <a:lnTo>
                  <a:pt x="995" y="1400"/>
                </a:lnTo>
                <a:lnTo>
                  <a:pt x="995" y="871"/>
                </a:lnTo>
                <a:lnTo>
                  <a:pt x="1242" y="871"/>
                </a:lnTo>
                <a:lnTo>
                  <a:pt x="1242" y="1398"/>
                </a:lnTo>
                <a:moveTo>
                  <a:pt x="1552" y="0"/>
                </a:moveTo>
                <a:lnTo>
                  <a:pt x="63" y="0"/>
                </a:lnTo>
                <a:cubicBezTo>
                  <a:pt x="28" y="0"/>
                  <a:pt x="0" y="29"/>
                  <a:pt x="0" y="64"/>
                </a:cubicBezTo>
                <a:lnTo>
                  <a:pt x="0" y="1180"/>
                </a:lnTo>
                <a:cubicBezTo>
                  <a:pt x="0" y="1215"/>
                  <a:pt x="28" y="1243"/>
                  <a:pt x="63" y="1243"/>
                </a:cubicBezTo>
                <a:lnTo>
                  <a:pt x="868" y="1243"/>
                </a:lnTo>
                <a:lnTo>
                  <a:pt x="868" y="1552"/>
                </a:lnTo>
                <a:cubicBezTo>
                  <a:pt x="868" y="1609"/>
                  <a:pt x="937" y="1636"/>
                  <a:pt x="976" y="1597"/>
                </a:cubicBezTo>
                <a:lnTo>
                  <a:pt x="1119" y="1454"/>
                </a:lnTo>
                <a:lnTo>
                  <a:pt x="1261" y="1595"/>
                </a:lnTo>
                <a:cubicBezTo>
                  <a:pt x="1300" y="1635"/>
                  <a:pt x="1368" y="1607"/>
                  <a:pt x="1368" y="1551"/>
                </a:cubicBezTo>
                <a:lnTo>
                  <a:pt x="1368" y="1243"/>
                </a:lnTo>
                <a:lnTo>
                  <a:pt x="1552" y="1243"/>
                </a:lnTo>
                <a:cubicBezTo>
                  <a:pt x="1587" y="1243"/>
                  <a:pt x="1615" y="1215"/>
                  <a:pt x="1615" y="1180"/>
                </a:cubicBezTo>
                <a:lnTo>
                  <a:pt x="1615" y="64"/>
                </a:lnTo>
                <a:cubicBezTo>
                  <a:pt x="1615" y="29"/>
                  <a:pt x="1587" y="0"/>
                  <a:pt x="1552"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3" name="Google Shape;693;p49"/>
          <p:cNvSpPr/>
          <p:nvPr/>
        </p:nvSpPr>
        <p:spPr>
          <a:xfrm>
            <a:off x="7605999" y="4069087"/>
            <a:ext cx="264783" cy="382176"/>
          </a:xfrm>
          <a:custGeom>
            <a:avLst/>
            <a:gdLst/>
            <a:ahLst/>
            <a:cxnLst/>
            <a:rect l="l" t="t" r="r" b="b"/>
            <a:pathLst>
              <a:path w="1121" h="1618" extrusionOk="0">
                <a:moveTo>
                  <a:pt x="623" y="1058"/>
                </a:moveTo>
                <a:cubicBezTo>
                  <a:pt x="623" y="1093"/>
                  <a:pt x="595" y="1121"/>
                  <a:pt x="560" y="1121"/>
                </a:cubicBezTo>
                <a:lnTo>
                  <a:pt x="312" y="1121"/>
                </a:lnTo>
                <a:cubicBezTo>
                  <a:pt x="277" y="1121"/>
                  <a:pt x="248" y="1093"/>
                  <a:pt x="248" y="1058"/>
                </a:cubicBezTo>
                <a:cubicBezTo>
                  <a:pt x="248" y="1023"/>
                  <a:pt x="277" y="995"/>
                  <a:pt x="312" y="995"/>
                </a:cubicBezTo>
                <a:lnTo>
                  <a:pt x="560" y="995"/>
                </a:lnTo>
                <a:cubicBezTo>
                  <a:pt x="595" y="995"/>
                  <a:pt x="623" y="1023"/>
                  <a:pt x="623" y="1058"/>
                </a:cubicBezTo>
                <a:moveTo>
                  <a:pt x="872" y="809"/>
                </a:moveTo>
                <a:cubicBezTo>
                  <a:pt x="872" y="844"/>
                  <a:pt x="844" y="872"/>
                  <a:pt x="809" y="872"/>
                </a:cubicBezTo>
                <a:lnTo>
                  <a:pt x="312" y="872"/>
                </a:lnTo>
                <a:cubicBezTo>
                  <a:pt x="277" y="872"/>
                  <a:pt x="248" y="844"/>
                  <a:pt x="248" y="809"/>
                </a:cubicBezTo>
                <a:cubicBezTo>
                  <a:pt x="248" y="774"/>
                  <a:pt x="277" y="746"/>
                  <a:pt x="312" y="746"/>
                </a:cubicBezTo>
                <a:lnTo>
                  <a:pt x="809" y="746"/>
                </a:lnTo>
                <a:cubicBezTo>
                  <a:pt x="844" y="746"/>
                  <a:pt x="872" y="774"/>
                  <a:pt x="872" y="809"/>
                </a:cubicBezTo>
                <a:moveTo>
                  <a:pt x="248" y="560"/>
                </a:moveTo>
                <a:cubicBezTo>
                  <a:pt x="248" y="526"/>
                  <a:pt x="277" y="497"/>
                  <a:pt x="312" y="497"/>
                </a:cubicBezTo>
                <a:lnTo>
                  <a:pt x="809" y="497"/>
                </a:lnTo>
                <a:cubicBezTo>
                  <a:pt x="844" y="497"/>
                  <a:pt x="872" y="526"/>
                  <a:pt x="872" y="560"/>
                </a:cubicBezTo>
                <a:cubicBezTo>
                  <a:pt x="872" y="595"/>
                  <a:pt x="844" y="624"/>
                  <a:pt x="809" y="624"/>
                </a:cubicBezTo>
                <a:lnTo>
                  <a:pt x="312" y="624"/>
                </a:lnTo>
                <a:cubicBezTo>
                  <a:pt x="277" y="624"/>
                  <a:pt x="248" y="595"/>
                  <a:pt x="248" y="560"/>
                </a:cubicBezTo>
                <a:moveTo>
                  <a:pt x="933" y="1492"/>
                </a:moveTo>
                <a:lnTo>
                  <a:pt x="187" y="1492"/>
                </a:lnTo>
                <a:cubicBezTo>
                  <a:pt x="154" y="1492"/>
                  <a:pt x="126" y="1464"/>
                  <a:pt x="126" y="1431"/>
                </a:cubicBezTo>
                <a:lnTo>
                  <a:pt x="126" y="1370"/>
                </a:lnTo>
                <a:lnTo>
                  <a:pt x="994" y="1370"/>
                </a:lnTo>
                <a:lnTo>
                  <a:pt x="994" y="1431"/>
                </a:lnTo>
                <a:cubicBezTo>
                  <a:pt x="994" y="1464"/>
                  <a:pt x="967" y="1492"/>
                  <a:pt x="933" y="1492"/>
                </a:cubicBezTo>
                <a:moveTo>
                  <a:pt x="187" y="126"/>
                </a:moveTo>
                <a:lnTo>
                  <a:pt x="933" y="126"/>
                </a:lnTo>
                <a:cubicBezTo>
                  <a:pt x="967" y="126"/>
                  <a:pt x="994" y="154"/>
                  <a:pt x="994" y="188"/>
                </a:cubicBezTo>
                <a:lnTo>
                  <a:pt x="994" y="249"/>
                </a:lnTo>
                <a:lnTo>
                  <a:pt x="126" y="249"/>
                </a:lnTo>
                <a:lnTo>
                  <a:pt x="126" y="188"/>
                </a:lnTo>
                <a:cubicBezTo>
                  <a:pt x="126" y="154"/>
                  <a:pt x="154" y="126"/>
                  <a:pt x="187" y="126"/>
                </a:cubicBezTo>
                <a:moveTo>
                  <a:pt x="126" y="375"/>
                </a:moveTo>
                <a:lnTo>
                  <a:pt x="994" y="375"/>
                </a:lnTo>
                <a:lnTo>
                  <a:pt x="994" y="1243"/>
                </a:lnTo>
                <a:lnTo>
                  <a:pt x="126" y="1243"/>
                </a:lnTo>
                <a:lnTo>
                  <a:pt x="126" y="375"/>
                </a:lnTo>
                <a:moveTo>
                  <a:pt x="933" y="0"/>
                </a:moveTo>
                <a:lnTo>
                  <a:pt x="187" y="0"/>
                </a:lnTo>
                <a:cubicBezTo>
                  <a:pt x="84" y="0"/>
                  <a:pt x="0" y="84"/>
                  <a:pt x="0" y="188"/>
                </a:cubicBezTo>
                <a:lnTo>
                  <a:pt x="0" y="1431"/>
                </a:lnTo>
                <a:cubicBezTo>
                  <a:pt x="0" y="1534"/>
                  <a:pt x="84" y="1618"/>
                  <a:pt x="187" y="1618"/>
                </a:cubicBezTo>
                <a:lnTo>
                  <a:pt x="933" y="1618"/>
                </a:lnTo>
                <a:cubicBezTo>
                  <a:pt x="1037" y="1618"/>
                  <a:pt x="1121" y="1534"/>
                  <a:pt x="1121" y="1431"/>
                </a:cubicBezTo>
                <a:lnTo>
                  <a:pt x="1121" y="188"/>
                </a:lnTo>
                <a:cubicBezTo>
                  <a:pt x="1121" y="84"/>
                  <a:pt x="1037" y="0"/>
                  <a:pt x="933"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0"/>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699" name="Google Shape;699;p50"/>
          <p:cNvSpPr txBox="1"/>
          <p:nvPr/>
        </p:nvSpPr>
        <p:spPr>
          <a:xfrm>
            <a:off x="713225" y="1576925"/>
            <a:ext cx="77175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Here’s an assortment of alternative resources whose style fits that of this template:</a:t>
            </a:r>
            <a:endParaRPr sz="1200">
              <a:solidFill>
                <a:schemeClr val="dk1"/>
              </a:solidFill>
              <a:latin typeface="Open Sans"/>
              <a:ea typeface="Open Sans"/>
              <a:cs typeface="Open Sans"/>
              <a:sym typeface="Open Sans"/>
            </a:endParaRPr>
          </a:p>
        </p:txBody>
      </p:sp>
      <p:grpSp>
        <p:nvGrpSpPr>
          <p:cNvPr id="700" name="Google Shape;700;p50"/>
          <p:cNvGrpSpPr/>
          <p:nvPr/>
        </p:nvGrpSpPr>
        <p:grpSpPr>
          <a:xfrm>
            <a:off x="2089552" y="2077648"/>
            <a:ext cx="2227697" cy="1163385"/>
            <a:chOff x="1214700" y="2515150"/>
            <a:chExt cx="1625700" cy="849000"/>
          </a:xfrm>
        </p:grpSpPr>
        <p:grpSp>
          <p:nvGrpSpPr>
            <p:cNvPr id="701" name="Google Shape;701;p50"/>
            <p:cNvGrpSpPr/>
            <p:nvPr/>
          </p:nvGrpSpPr>
          <p:grpSpPr>
            <a:xfrm>
              <a:off x="1214700" y="2515150"/>
              <a:ext cx="1625700" cy="849000"/>
              <a:chOff x="4653650" y="1256600"/>
              <a:chExt cx="1625700" cy="849000"/>
            </a:xfrm>
          </p:grpSpPr>
          <p:sp>
            <p:nvSpPr>
              <p:cNvPr id="702" name="Google Shape;702;p50"/>
              <p:cNvSpPr/>
              <p:nvPr/>
            </p:nvSpPr>
            <p:spPr>
              <a:xfrm>
                <a:off x="4653650" y="1256600"/>
                <a:ext cx="1625700" cy="849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3" name="Google Shape;703;p50"/>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04" name="Google Shape;704;p50"/>
            <p:cNvSpPr/>
            <p:nvPr/>
          </p:nvSpPr>
          <p:spPr>
            <a:xfrm>
              <a:off x="2677400" y="2531900"/>
              <a:ext cx="128100" cy="128100"/>
            </a:xfrm>
            <a:prstGeom prst="mathMultiply">
              <a:avLst>
                <a:gd name="adj1" fmla="val 1083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705" name="Google Shape;705;p50"/>
          <p:cNvGrpSpPr/>
          <p:nvPr/>
        </p:nvGrpSpPr>
        <p:grpSpPr>
          <a:xfrm>
            <a:off x="4826760" y="2077648"/>
            <a:ext cx="2227697" cy="1163385"/>
            <a:chOff x="3045400" y="2515150"/>
            <a:chExt cx="1625700" cy="849000"/>
          </a:xfrm>
        </p:grpSpPr>
        <p:grpSp>
          <p:nvGrpSpPr>
            <p:cNvPr id="706" name="Google Shape;706;p50"/>
            <p:cNvGrpSpPr/>
            <p:nvPr/>
          </p:nvGrpSpPr>
          <p:grpSpPr>
            <a:xfrm>
              <a:off x="3045400" y="2515150"/>
              <a:ext cx="1625700" cy="849000"/>
              <a:chOff x="4653650" y="1256600"/>
              <a:chExt cx="1625700" cy="849000"/>
            </a:xfrm>
          </p:grpSpPr>
          <p:sp>
            <p:nvSpPr>
              <p:cNvPr id="707" name="Google Shape;707;p50"/>
              <p:cNvSpPr/>
              <p:nvPr/>
            </p:nvSpPr>
            <p:spPr>
              <a:xfrm>
                <a:off x="4653650" y="1256600"/>
                <a:ext cx="1625700" cy="849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08" name="Google Shape;708;p50"/>
              <p:cNvSpPr/>
              <p:nvPr/>
            </p:nvSpPr>
            <p:spPr>
              <a:xfrm>
                <a:off x="4653650" y="1256600"/>
                <a:ext cx="16257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09" name="Google Shape;709;p50"/>
            <p:cNvSpPr/>
            <p:nvPr/>
          </p:nvSpPr>
          <p:spPr>
            <a:xfrm>
              <a:off x="3112250" y="2569550"/>
              <a:ext cx="49800" cy="4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0" name="Google Shape;710;p50"/>
            <p:cNvSpPr/>
            <p:nvPr/>
          </p:nvSpPr>
          <p:spPr>
            <a:xfrm>
              <a:off x="3214700" y="2569550"/>
              <a:ext cx="49800" cy="4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711" name="Google Shape;711;p50"/>
          <p:cNvGrpSpPr/>
          <p:nvPr/>
        </p:nvGrpSpPr>
        <p:grpSpPr>
          <a:xfrm>
            <a:off x="2089544" y="3440613"/>
            <a:ext cx="2227697" cy="1163385"/>
            <a:chOff x="4759450" y="2515150"/>
            <a:chExt cx="1625700" cy="849000"/>
          </a:xfrm>
        </p:grpSpPr>
        <p:sp>
          <p:nvSpPr>
            <p:cNvPr id="712" name="Google Shape;712;p50"/>
            <p:cNvSpPr/>
            <p:nvPr/>
          </p:nvSpPr>
          <p:spPr>
            <a:xfrm>
              <a:off x="4759450" y="2515150"/>
              <a:ext cx="1625700" cy="849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3" name="Google Shape;713;p50"/>
            <p:cNvSpPr/>
            <p:nvPr/>
          </p:nvSpPr>
          <p:spPr>
            <a:xfrm>
              <a:off x="4759450" y="251515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4" name="Google Shape;714;p50"/>
            <p:cNvSpPr/>
            <p:nvPr/>
          </p:nvSpPr>
          <p:spPr>
            <a:xfrm>
              <a:off x="4826300" y="2569550"/>
              <a:ext cx="49800" cy="498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5" name="Google Shape;715;p50"/>
            <p:cNvSpPr/>
            <p:nvPr/>
          </p:nvSpPr>
          <p:spPr>
            <a:xfrm>
              <a:off x="5435350" y="2608150"/>
              <a:ext cx="423600" cy="66600"/>
            </a:xfrm>
            <a:prstGeom prst="round2SameRect">
              <a:avLst>
                <a:gd name="adj1" fmla="val 16667"/>
                <a:gd name="adj2" fmla="val 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6" name="Google Shape;716;p50"/>
            <p:cNvSpPr/>
            <p:nvPr/>
          </p:nvSpPr>
          <p:spPr>
            <a:xfrm>
              <a:off x="5889450" y="2608150"/>
              <a:ext cx="423600" cy="66600"/>
            </a:xfrm>
            <a:prstGeom prst="round2SameRect">
              <a:avLst>
                <a:gd name="adj1" fmla="val 16667"/>
                <a:gd name="adj2" fmla="val 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717" name="Google Shape;717;p50"/>
          <p:cNvGrpSpPr/>
          <p:nvPr/>
        </p:nvGrpSpPr>
        <p:grpSpPr>
          <a:xfrm>
            <a:off x="4826760" y="3440613"/>
            <a:ext cx="2227697" cy="1163385"/>
            <a:chOff x="4653650" y="1256600"/>
            <a:chExt cx="1625700" cy="849000"/>
          </a:xfrm>
        </p:grpSpPr>
        <p:sp>
          <p:nvSpPr>
            <p:cNvPr id="718" name="Google Shape;718;p50"/>
            <p:cNvSpPr/>
            <p:nvPr/>
          </p:nvSpPr>
          <p:spPr>
            <a:xfrm>
              <a:off x="4653650" y="1256600"/>
              <a:ext cx="1625700" cy="8490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19" name="Google Shape;719;p50"/>
            <p:cNvSpPr/>
            <p:nvPr/>
          </p:nvSpPr>
          <p:spPr>
            <a:xfrm>
              <a:off x="4720854" y="1400683"/>
              <a:ext cx="1491300" cy="623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720" name="Google Shape;720;p50"/>
          <p:cNvSpPr/>
          <p:nvPr/>
        </p:nvSpPr>
        <p:spPr>
          <a:xfrm>
            <a:off x="5601150" y="3515600"/>
            <a:ext cx="678900" cy="51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51"/>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726" name="Google Shape;726;p51"/>
          <p:cNvSpPr txBox="1"/>
          <p:nvPr/>
        </p:nvSpPr>
        <p:spPr>
          <a:xfrm>
            <a:off x="713225" y="1576925"/>
            <a:ext cx="7717500" cy="302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Did you like the resources used in this template? Get them on these websites:</a:t>
            </a:r>
            <a:endParaRPr sz="1200">
              <a:solidFill>
                <a:schemeClr val="dk1"/>
              </a:solidFill>
              <a:latin typeface="Open Sans"/>
              <a:ea typeface="Open Sans"/>
              <a:cs typeface="Open Sans"/>
              <a:sym typeface="Open Sans"/>
            </a:endParaRPr>
          </a:p>
          <a:p>
            <a:pPr marL="0" lvl="0" indent="0" algn="l" rtl="0">
              <a:spcBef>
                <a:spcPts val="1000"/>
              </a:spcBef>
              <a:spcAft>
                <a:spcPts val="0"/>
              </a:spcAft>
              <a:buNone/>
            </a:pPr>
            <a:r>
              <a:rPr lang="en" sz="1200" b="1">
                <a:solidFill>
                  <a:schemeClr val="dk1"/>
                </a:solidFill>
                <a:latin typeface="Open Sans"/>
                <a:ea typeface="Open Sans"/>
                <a:cs typeface="Open Sans"/>
                <a:sym typeface="Open Sans"/>
              </a:rPr>
              <a:t>Photos</a:t>
            </a:r>
            <a:endParaRPr sz="1200" b="1">
              <a:solidFill>
                <a:schemeClr val="dk1"/>
              </a:solidFill>
              <a:latin typeface="Open Sans"/>
              <a:ea typeface="Open Sans"/>
              <a:cs typeface="Open Sans"/>
              <a:sym typeface="Open Sans"/>
            </a:endParaRPr>
          </a:p>
          <a:p>
            <a:pPr marL="457200" lvl="0" indent="-304800" algn="l" rtl="0">
              <a:spcBef>
                <a:spcPts val="100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3"/>
              </a:rPr>
              <a:t>Front view smiley man holding coffee cup</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4"/>
              </a:rPr>
              <a:t>Composition with html system for websites</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5"/>
              </a:rPr>
              <a:t>Composition with html system for websites I</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6"/>
              </a:rPr>
              <a:t>Html system for website concept</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7"/>
              </a:rPr>
              <a:t>Html system for websites concept</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8"/>
              </a:rPr>
              <a:t>Programming background with person working with codes on computer</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9"/>
              </a:rPr>
              <a:t>Programming background with person working with codes on computer</a:t>
            </a:r>
            <a:endParaRPr sz="1200">
              <a:solidFill>
                <a:schemeClr val="dk1"/>
              </a:solidFill>
              <a:latin typeface="Open Sans"/>
              <a:ea typeface="Open Sans"/>
              <a:cs typeface="Open Sans"/>
              <a:sym typeface="Open Sans"/>
            </a:endParaRPr>
          </a:p>
          <a:p>
            <a:pPr marL="457200" lvl="0" indent="-304800" algn="l" rtl="0">
              <a:spcBef>
                <a:spcPts val="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10"/>
              </a:rPr>
              <a:t>Html and css collage concept with person</a:t>
            </a:r>
            <a:endParaRPr sz="1200">
              <a:solidFill>
                <a:schemeClr val="dk1"/>
              </a:solidFill>
              <a:latin typeface="Open Sans"/>
              <a:ea typeface="Open Sans"/>
              <a:cs typeface="Open Sans"/>
              <a:sym typeface="Open Sans"/>
            </a:endParaRPr>
          </a:p>
          <a:p>
            <a:pPr marL="0" lvl="0" indent="0" algn="l" rtl="0">
              <a:spcBef>
                <a:spcPts val="1000"/>
              </a:spcBef>
              <a:spcAft>
                <a:spcPts val="0"/>
              </a:spcAft>
              <a:buNone/>
            </a:pPr>
            <a:r>
              <a:rPr lang="en" sz="1200" b="1">
                <a:solidFill>
                  <a:schemeClr val="dk1"/>
                </a:solidFill>
                <a:latin typeface="Open Sans"/>
                <a:ea typeface="Open Sans"/>
                <a:cs typeface="Open Sans"/>
                <a:sym typeface="Open Sans"/>
              </a:rPr>
              <a:t>Icons</a:t>
            </a:r>
            <a:endParaRPr sz="1200" b="1">
              <a:solidFill>
                <a:schemeClr val="dk1"/>
              </a:solidFill>
              <a:latin typeface="Open Sans"/>
              <a:ea typeface="Open Sans"/>
              <a:cs typeface="Open Sans"/>
              <a:sym typeface="Open Sans"/>
            </a:endParaRPr>
          </a:p>
          <a:p>
            <a:pPr marL="457200" lvl="0" indent="-304800" algn="l" rtl="0">
              <a:spcBef>
                <a:spcPts val="1000"/>
              </a:spcBef>
              <a:spcAft>
                <a:spcPts val="0"/>
              </a:spcAft>
              <a:buClr>
                <a:schemeClr val="dk1"/>
              </a:buClr>
              <a:buSzPts val="1200"/>
              <a:buFont typeface="Open Sans"/>
              <a:buChar char="●"/>
            </a:pPr>
            <a:r>
              <a:rPr lang="en" sz="1200" u="sng">
                <a:solidFill>
                  <a:schemeClr val="hlink"/>
                </a:solidFill>
                <a:latin typeface="Open Sans"/>
                <a:ea typeface="Open Sans"/>
                <a:cs typeface="Open Sans"/>
                <a:sym typeface="Open Sans"/>
                <a:hlinkClick r:id="rId11"/>
              </a:rPr>
              <a:t>Icon Pack: Programming | Lineal</a:t>
            </a:r>
            <a:endParaRPr sz="1200">
              <a:solidFill>
                <a:schemeClr val="dk1"/>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0"/>
        <p:cNvGrpSpPr/>
        <p:nvPr/>
      </p:nvGrpSpPr>
      <p:grpSpPr>
        <a:xfrm>
          <a:off x="0" y="0"/>
          <a:ext cx="0" cy="0"/>
          <a:chOff x="0" y="0"/>
          <a:chExt cx="0" cy="0"/>
        </a:xfrm>
      </p:grpSpPr>
      <p:sp>
        <p:nvSpPr>
          <p:cNvPr id="731" name="Google Shape;731;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732" name="Google Shape;732;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6"/>
        <p:cNvGrpSpPr/>
        <p:nvPr/>
      </p:nvGrpSpPr>
      <p:grpSpPr>
        <a:xfrm>
          <a:off x="0" y="0"/>
          <a:ext cx="0" cy="0"/>
          <a:chOff x="0" y="0"/>
          <a:chExt cx="0" cy="0"/>
        </a:xfrm>
      </p:grpSpPr>
      <p:sp>
        <p:nvSpPr>
          <p:cNvPr id="737" name="Google Shape;737;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738" name="Google Shape;738;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2"/>
        <p:cNvGrpSpPr/>
        <p:nvPr/>
      </p:nvGrpSpPr>
      <p:grpSpPr>
        <a:xfrm>
          <a:off x="0" y="0"/>
          <a:ext cx="0" cy="0"/>
          <a:chOff x="0" y="0"/>
          <a:chExt cx="0" cy="0"/>
        </a:xfrm>
      </p:grpSpPr>
      <p:sp>
        <p:nvSpPr>
          <p:cNvPr id="743" name="Google Shape;743;p54"/>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This presentation has been made using the following fonts:</a:t>
            </a:r>
            <a:endParaRPr dirty="0">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dirty="0">
                <a:solidFill>
                  <a:schemeClr val="lt1"/>
                </a:solidFill>
                <a:latin typeface="Arial"/>
                <a:ea typeface="Arial"/>
                <a:cs typeface="Arial"/>
                <a:sym typeface="Arial"/>
              </a:rPr>
              <a:t>Aldrich</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https://fonts.google.com/specimen/Aldrich</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dirty="0">
                <a:solidFill>
                  <a:schemeClr val="lt1"/>
                </a:solidFill>
                <a:latin typeface="Arial"/>
                <a:ea typeface="Arial"/>
                <a:cs typeface="Arial"/>
                <a:sym typeface="Arial"/>
              </a:rPr>
              <a:t>Open Sans</a:t>
            </a:r>
            <a:endParaRPr b="1"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u="sng" dirty="0">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n" dirty="0">
                <a:solidFill>
                  <a:schemeClr val="lt1"/>
                </a:solidFill>
                <a:latin typeface="Arial"/>
                <a:ea typeface="Arial"/>
                <a:cs typeface="Arial"/>
                <a:sym typeface="Arial"/>
              </a:rPr>
              <a:t>)</a:t>
            </a:r>
            <a:endParaRPr dirty="0">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lt1"/>
              </a:solidFill>
              <a:latin typeface="Arial"/>
              <a:ea typeface="Arial"/>
              <a:cs typeface="Arial"/>
              <a:sym typeface="Arial"/>
            </a:endParaRPr>
          </a:p>
        </p:txBody>
      </p:sp>
      <p:sp>
        <p:nvSpPr>
          <p:cNvPr id="744" name="Google Shape;744;p54"/>
          <p:cNvSpPr/>
          <p:nvPr/>
        </p:nvSpPr>
        <p:spPr>
          <a:xfrm>
            <a:off x="3114475"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4176295" y="2988225"/>
            <a:ext cx="791400" cy="754200"/>
          </a:xfrm>
          <a:prstGeom prst="roundRect">
            <a:avLst>
              <a:gd name="adj" fmla="val 16667"/>
            </a:avLst>
          </a:prstGeom>
          <a:solidFill>
            <a:srgbClr val="29282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5238114" y="2988225"/>
            <a:ext cx="791400" cy="754200"/>
          </a:xfrm>
          <a:prstGeom prst="roundRect">
            <a:avLst>
              <a:gd name="adj" fmla="val 16667"/>
            </a:avLst>
          </a:prstGeom>
          <a:solidFill>
            <a:srgbClr val="A67F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48" name="Google Shape;748;p54"/>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#292828</a:t>
            </a:r>
            <a:endParaRPr sz="1000">
              <a:solidFill>
                <a:srgbClr val="FFFFFF"/>
              </a:solidFill>
            </a:endParaRPr>
          </a:p>
        </p:txBody>
      </p:sp>
      <p:sp>
        <p:nvSpPr>
          <p:cNvPr id="749" name="Google Shape;749;p54"/>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#a67ff1</a:t>
            </a:r>
            <a:endParaRPr sz="1000">
              <a:solidFill>
                <a:srgbClr val="FFFFFF"/>
              </a:solidFill>
            </a:endParaRPr>
          </a:p>
        </p:txBody>
      </p:sp>
      <p:sp>
        <p:nvSpPr>
          <p:cNvPr id="750" name="Google Shape;750;p54"/>
          <p:cNvSpPr/>
          <p:nvPr/>
        </p:nvSpPr>
        <p:spPr>
          <a:xfrm>
            <a:off x="3645388" y="3919325"/>
            <a:ext cx="791400" cy="754200"/>
          </a:xfrm>
          <a:prstGeom prst="roundRect">
            <a:avLst>
              <a:gd name="adj" fmla="val 16667"/>
            </a:avLst>
          </a:prstGeom>
          <a:solidFill>
            <a:srgbClr val="F5B15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4707207" y="3919325"/>
            <a:ext cx="791400" cy="754200"/>
          </a:xfrm>
          <a:prstGeom prst="roundRect">
            <a:avLst>
              <a:gd name="adj" fmla="val 16667"/>
            </a:avLst>
          </a:prstGeom>
          <a:solidFill>
            <a:srgbClr val="C0E6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#f5b150</a:t>
            </a:r>
            <a:endParaRPr sz="1000">
              <a:solidFill>
                <a:schemeClr val="dk1"/>
              </a:solidFill>
            </a:endParaRPr>
          </a:p>
        </p:txBody>
      </p:sp>
      <p:sp>
        <p:nvSpPr>
          <p:cNvPr id="753" name="Google Shape;753;p54"/>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#c0e67a</a:t>
            </a:r>
            <a:endParaRPr sz="1000">
              <a:solidFill>
                <a:schemeClr val="dk1"/>
              </a:solidFill>
            </a:endParaRPr>
          </a:p>
        </p:txBody>
      </p:sp>
      <p:sp>
        <p:nvSpPr>
          <p:cNvPr id="754" name="Google Shape;754;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8"/>
        <p:cNvGrpSpPr/>
        <p:nvPr/>
      </p:nvGrpSpPr>
      <p:grpSpPr>
        <a:xfrm>
          <a:off x="0" y="0"/>
          <a:ext cx="0" cy="0"/>
          <a:chOff x="0" y="0"/>
          <a:chExt cx="0" cy="0"/>
        </a:xfrm>
      </p:grpSpPr>
      <p:sp>
        <p:nvSpPr>
          <p:cNvPr id="759" name="Google Shape;759;p55"/>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760" name="Google Shape;760;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761" name="Google Shape;761;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62" name="Google Shape;762;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763" name="Google Shape;763;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764" name="Google Shape;764;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765" name="Google Shape;765;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766" name="Google Shape;766;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67" name="Google Shape;767;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68" name="Google Shape;768;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69" name="Google Shape;769;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70" name="Google Shape;770;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
        <p:cNvGrpSpPr/>
        <p:nvPr/>
      </p:nvGrpSpPr>
      <p:grpSpPr>
        <a:xfrm>
          <a:off x="0" y="0"/>
          <a:ext cx="0" cy="0"/>
          <a:chOff x="0" y="0"/>
          <a:chExt cx="0" cy="0"/>
        </a:xfrm>
      </p:grpSpPr>
      <p:sp>
        <p:nvSpPr>
          <p:cNvPr id="775" name="Google Shape;775;p56"/>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776" name="Google Shape;776;p56"/>
          <p:cNvGrpSpPr/>
          <p:nvPr/>
        </p:nvGrpSpPr>
        <p:grpSpPr>
          <a:xfrm>
            <a:off x="5117640" y="3085736"/>
            <a:ext cx="474294" cy="551291"/>
            <a:chOff x="4727025" y="1332775"/>
            <a:chExt cx="59900" cy="69625"/>
          </a:xfrm>
        </p:grpSpPr>
        <p:sp>
          <p:nvSpPr>
            <p:cNvPr id="777" name="Google Shape;777;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56"/>
          <p:cNvGrpSpPr/>
          <p:nvPr/>
        </p:nvGrpSpPr>
        <p:grpSpPr>
          <a:xfrm>
            <a:off x="5731296" y="2314340"/>
            <a:ext cx="555653" cy="557031"/>
            <a:chOff x="4820425" y="1329900"/>
            <a:chExt cx="70175" cy="70350"/>
          </a:xfrm>
        </p:grpSpPr>
        <p:sp>
          <p:nvSpPr>
            <p:cNvPr id="780" name="Google Shape;780;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56"/>
          <p:cNvGrpSpPr/>
          <p:nvPr/>
        </p:nvGrpSpPr>
        <p:grpSpPr>
          <a:xfrm>
            <a:off x="6357664" y="2318845"/>
            <a:ext cx="582574" cy="533871"/>
            <a:chOff x="4903200" y="1331525"/>
            <a:chExt cx="73575" cy="67425"/>
          </a:xfrm>
        </p:grpSpPr>
        <p:sp>
          <p:nvSpPr>
            <p:cNvPr id="785" name="Google Shape;785;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56"/>
          <p:cNvGrpSpPr/>
          <p:nvPr/>
        </p:nvGrpSpPr>
        <p:grpSpPr>
          <a:xfrm>
            <a:off x="5717142" y="3078709"/>
            <a:ext cx="583960" cy="565345"/>
            <a:chOff x="4815575" y="1416800"/>
            <a:chExt cx="73750" cy="71400"/>
          </a:xfrm>
        </p:grpSpPr>
        <p:sp>
          <p:nvSpPr>
            <p:cNvPr id="788" name="Google Shape;788;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56"/>
          <p:cNvGrpSpPr/>
          <p:nvPr/>
        </p:nvGrpSpPr>
        <p:grpSpPr>
          <a:xfrm>
            <a:off x="6351924" y="3108896"/>
            <a:ext cx="589898" cy="504970"/>
            <a:chOff x="4902475" y="1418875"/>
            <a:chExt cx="74500" cy="63775"/>
          </a:xfrm>
        </p:grpSpPr>
        <p:sp>
          <p:nvSpPr>
            <p:cNvPr id="792" name="Google Shape;792;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6"/>
          <p:cNvGrpSpPr/>
          <p:nvPr/>
        </p:nvGrpSpPr>
        <p:grpSpPr>
          <a:xfrm>
            <a:off x="5727139" y="3826000"/>
            <a:ext cx="563967" cy="567127"/>
            <a:chOff x="4818100" y="1507675"/>
            <a:chExt cx="71225" cy="71625"/>
          </a:xfrm>
        </p:grpSpPr>
        <p:sp>
          <p:nvSpPr>
            <p:cNvPr id="795" name="Google Shape;795;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56"/>
          <p:cNvGrpSpPr/>
          <p:nvPr/>
        </p:nvGrpSpPr>
        <p:grpSpPr>
          <a:xfrm>
            <a:off x="5040636" y="3829461"/>
            <a:ext cx="628301" cy="588505"/>
            <a:chOff x="4721450" y="1509475"/>
            <a:chExt cx="79350" cy="74325"/>
          </a:xfrm>
        </p:grpSpPr>
        <p:sp>
          <p:nvSpPr>
            <p:cNvPr id="800" name="Google Shape;800;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56"/>
          <p:cNvGrpSpPr/>
          <p:nvPr/>
        </p:nvGrpSpPr>
        <p:grpSpPr>
          <a:xfrm>
            <a:off x="6386170" y="3814027"/>
            <a:ext cx="557038" cy="562772"/>
            <a:chOff x="4906800" y="1507500"/>
            <a:chExt cx="70350" cy="71075"/>
          </a:xfrm>
        </p:grpSpPr>
        <p:sp>
          <p:nvSpPr>
            <p:cNvPr id="805" name="Google Shape;805;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56"/>
          <p:cNvGrpSpPr/>
          <p:nvPr/>
        </p:nvGrpSpPr>
        <p:grpSpPr>
          <a:xfrm>
            <a:off x="4423778" y="2340963"/>
            <a:ext cx="517934" cy="517934"/>
            <a:chOff x="3736598" y="2170606"/>
            <a:chExt cx="404889" cy="404889"/>
          </a:xfrm>
        </p:grpSpPr>
        <p:sp>
          <p:nvSpPr>
            <p:cNvPr id="811" name="Google Shape;811;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56"/>
          <p:cNvGrpSpPr/>
          <p:nvPr/>
        </p:nvGrpSpPr>
        <p:grpSpPr>
          <a:xfrm>
            <a:off x="3690839" y="2341061"/>
            <a:ext cx="586986" cy="517740"/>
            <a:chOff x="3161917" y="2170682"/>
            <a:chExt cx="458870" cy="404737"/>
          </a:xfrm>
        </p:grpSpPr>
        <p:sp>
          <p:nvSpPr>
            <p:cNvPr id="816" name="Google Shape;816;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6"/>
          <p:cNvGrpSpPr/>
          <p:nvPr/>
        </p:nvGrpSpPr>
        <p:grpSpPr>
          <a:xfrm>
            <a:off x="3713860" y="3102400"/>
            <a:ext cx="540943" cy="517963"/>
            <a:chOff x="3179914" y="2889488"/>
            <a:chExt cx="422876" cy="404911"/>
          </a:xfrm>
        </p:grpSpPr>
        <p:sp>
          <p:nvSpPr>
            <p:cNvPr id="820" name="Google Shape;820;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56"/>
          <p:cNvGrpSpPr/>
          <p:nvPr/>
        </p:nvGrpSpPr>
        <p:grpSpPr>
          <a:xfrm>
            <a:off x="4414654" y="3102358"/>
            <a:ext cx="536180" cy="518047"/>
            <a:chOff x="3729467" y="2889422"/>
            <a:chExt cx="419153" cy="404977"/>
          </a:xfrm>
        </p:grpSpPr>
        <p:sp>
          <p:nvSpPr>
            <p:cNvPr id="827" name="Google Shape;827;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56"/>
          <p:cNvGrpSpPr/>
          <p:nvPr/>
        </p:nvGrpSpPr>
        <p:grpSpPr>
          <a:xfrm>
            <a:off x="1951688" y="3445787"/>
            <a:ext cx="965351" cy="134611"/>
            <a:chOff x="4411970" y="2962952"/>
            <a:chExt cx="706544" cy="104212"/>
          </a:xfrm>
        </p:grpSpPr>
        <p:sp>
          <p:nvSpPr>
            <p:cNvPr id="835" name="Google Shape;83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56"/>
          <p:cNvGrpSpPr/>
          <p:nvPr/>
        </p:nvGrpSpPr>
        <p:grpSpPr>
          <a:xfrm>
            <a:off x="1951688" y="3041077"/>
            <a:ext cx="960158" cy="289172"/>
            <a:chOff x="4411970" y="2726085"/>
            <a:chExt cx="643107" cy="193659"/>
          </a:xfrm>
        </p:grpSpPr>
        <p:sp>
          <p:nvSpPr>
            <p:cNvPr id="840" name="Google Shape;84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56"/>
          <p:cNvGrpSpPr/>
          <p:nvPr/>
        </p:nvGrpSpPr>
        <p:grpSpPr>
          <a:xfrm>
            <a:off x="960185" y="3295400"/>
            <a:ext cx="811503" cy="252584"/>
            <a:chOff x="4411970" y="4340222"/>
            <a:chExt cx="779467" cy="242683"/>
          </a:xfrm>
        </p:grpSpPr>
        <p:sp>
          <p:nvSpPr>
            <p:cNvPr id="844" name="Google Shape;84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56"/>
          <p:cNvGrpSpPr/>
          <p:nvPr/>
        </p:nvGrpSpPr>
        <p:grpSpPr>
          <a:xfrm>
            <a:off x="1951688" y="2709308"/>
            <a:ext cx="965160" cy="216230"/>
            <a:chOff x="4411970" y="2468674"/>
            <a:chExt cx="747317" cy="167425"/>
          </a:xfrm>
        </p:grpSpPr>
        <p:sp>
          <p:nvSpPr>
            <p:cNvPr id="848" name="Google Shape;84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 name="Google Shape;850;p5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 name="Google Shape;851;p56"/>
          <p:cNvGrpSpPr/>
          <p:nvPr/>
        </p:nvGrpSpPr>
        <p:grpSpPr>
          <a:xfrm>
            <a:off x="959254" y="2334687"/>
            <a:ext cx="1959041" cy="208784"/>
            <a:chOff x="6336019" y="3733725"/>
            <a:chExt cx="2566206" cy="351310"/>
          </a:xfrm>
        </p:grpSpPr>
        <p:sp>
          <p:nvSpPr>
            <p:cNvPr id="852" name="Google Shape;852;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56"/>
          <p:cNvGrpSpPr/>
          <p:nvPr/>
        </p:nvGrpSpPr>
        <p:grpSpPr>
          <a:xfrm>
            <a:off x="1951688" y="3950602"/>
            <a:ext cx="946551" cy="153200"/>
            <a:chOff x="4404545" y="3301592"/>
            <a:chExt cx="782403" cy="129272"/>
          </a:xfrm>
        </p:grpSpPr>
        <p:sp>
          <p:nvSpPr>
            <p:cNvPr id="857" name="Google Shape;857;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56"/>
          <p:cNvGrpSpPr/>
          <p:nvPr/>
        </p:nvGrpSpPr>
        <p:grpSpPr>
          <a:xfrm>
            <a:off x="1951688" y="3695937"/>
            <a:ext cx="962257" cy="139127"/>
            <a:chOff x="4411970" y="3131459"/>
            <a:chExt cx="710520" cy="117397"/>
          </a:xfrm>
        </p:grpSpPr>
        <p:sp>
          <p:nvSpPr>
            <p:cNvPr id="860" name="Google Shape;860;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p5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863;p56"/>
          <p:cNvGrpSpPr/>
          <p:nvPr/>
        </p:nvGrpSpPr>
        <p:grpSpPr>
          <a:xfrm>
            <a:off x="951833" y="3621603"/>
            <a:ext cx="823838" cy="458988"/>
            <a:chOff x="4411970" y="1801825"/>
            <a:chExt cx="734586" cy="409262"/>
          </a:xfrm>
        </p:grpSpPr>
        <p:sp>
          <p:nvSpPr>
            <p:cNvPr id="864" name="Google Shape;864;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56"/>
          <p:cNvGrpSpPr/>
          <p:nvPr/>
        </p:nvGrpSpPr>
        <p:grpSpPr>
          <a:xfrm>
            <a:off x="3056804" y="2339173"/>
            <a:ext cx="521514" cy="521514"/>
            <a:chOff x="5681300" y="2527788"/>
            <a:chExt cx="805800" cy="805800"/>
          </a:xfrm>
        </p:grpSpPr>
        <p:sp>
          <p:nvSpPr>
            <p:cNvPr id="867" name="Google Shape;867;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56"/>
          <p:cNvGrpSpPr/>
          <p:nvPr/>
        </p:nvGrpSpPr>
        <p:grpSpPr>
          <a:xfrm>
            <a:off x="3051044" y="3094865"/>
            <a:ext cx="533033" cy="533033"/>
            <a:chOff x="4049800" y="640400"/>
            <a:chExt cx="858900" cy="858900"/>
          </a:xfrm>
        </p:grpSpPr>
        <p:sp>
          <p:nvSpPr>
            <p:cNvPr id="870" name="Google Shape;870;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6"/>
          <p:cNvGrpSpPr/>
          <p:nvPr/>
        </p:nvGrpSpPr>
        <p:grpSpPr>
          <a:xfrm>
            <a:off x="2976527" y="3772543"/>
            <a:ext cx="682068" cy="682068"/>
            <a:chOff x="5080188" y="927900"/>
            <a:chExt cx="961200" cy="961200"/>
          </a:xfrm>
        </p:grpSpPr>
        <p:sp>
          <p:nvSpPr>
            <p:cNvPr id="873" name="Google Shape;873;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6"/>
          <p:cNvGrpSpPr/>
          <p:nvPr/>
        </p:nvGrpSpPr>
        <p:grpSpPr>
          <a:xfrm>
            <a:off x="4440026" y="3869234"/>
            <a:ext cx="505650" cy="504006"/>
            <a:chOff x="6039282" y="1042577"/>
            <a:chExt cx="734315" cy="731929"/>
          </a:xfrm>
        </p:grpSpPr>
        <p:sp>
          <p:nvSpPr>
            <p:cNvPr id="882" name="Google Shape;88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56"/>
          <p:cNvGrpSpPr/>
          <p:nvPr/>
        </p:nvGrpSpPr>
        <p:grpSpPr>
          <a:xfrm>
            <a:off x="5052628" y="2298862"/>
            <a:ext cx="567744" cy="602136"/>
            <a:chOff x="1825800" y="1651625"/>
            <a:chExt cx="539989" cy="571775"/>
          </a:xfrm>
        </p:grpSpPr>
        <p:sp>
          <p:nvSpPr>
            <p:cNvPr id="904" name="Google Shape;904;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56"/>
          <p:cNvGrpSpPr/>
          <p:nvPr/>
        </p:nvGrpSpPr>
        <p:grpSpPr>
          <a:xfrm>
            <a:off x="3727557" y="3855579"/>
            <a:ext cx="508123" cy="507955"/>
            <a:chOff x="1897577" y="2802432"/>
            <a:chExt cx="492176" cy="492014"/>
          </a:xfrm>
        </p:grpSpPr>
        <p:sp>
          <p:nvSpPr>
            <p:cNvPr id="909" name="Google Shape;909;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6"/>
          <p:cNvGrpSpPr/>
          <p:nvPr/>
        </p:nvGrpSpPr>
        <p:grpSpPr>
          <a:xfrm>
            <a:off x="959087" y="4169123"/>
            <a:ext cx="809227" cy="200842"/>
            <a:chOff x="2013045" y="4813233"/>
            <a:chExt cx="921986" cy="228854"/>
          </a:xfrm>
        </p:grpSpPr>
        <p:sp>
          <p:nvSpPr>
            <p:cNvPr id="922" name="Google Shape;922;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6"/>
          <p:cNvGrpSpPr/>
          <p:nvPr/>
        </p:nvGrpSpPr>
        <p:grpSpPr>
          <a:xfrm>
            <a:off x="967547" y="2656004"/>
            <a:ext cx="792421" cy="269941"/>
            <a:chOff x="1046767" y="4756633"/>
            <a:chExt cx="859646" cy="292841"/>
          </a:xfrm>
        </p:grpSpPr>
        <p:sp>
          <p:nvSpPr>
            <p:cNvPr id="925" name="Google Shape;925;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5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 name="Google Shape;932;p56"/>
          <p:cNvGrpSpPr/>
          <p:nvPr/>
        </p:nvGrpSpPr>
        <p:grpSpPr>
          <a:xfrm>
            <a:off x="7103403" y="2550562"/>
            <a:ext cx="166473" cy="141497"/>
            <a:chOff x="4660325" y="1866850"/>
            <a:chExt cx="68350" cy="58100"/>
          </a:xfrm>
        </p:grpSpPr>
        <p:sp>
          <p:nvSpPr>
            <p:cNvPr id="933" name="Google Shape;93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56"/>
          <p:cNvGrpSpPr/>
          <p:nvPr/>
        </p:nvGrpSpPr>
        <p:grpSpPr>
          <a:xfrm>
            <a:off x="7412747" y="2576286"/>
            <a:ext cx="162515" cy="90049"/>
            <a:chOff x="4791775" y="1877500"/>
            <a:chExt cx="66725" cy="36975"/>
          </a:xfrm>
        </p:grpSpPr>
        <p:sp>
          <p:nvSpPr>
            <p:cNvPr id="936" name="Google Shape;93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56"/>
          <p:cNvGrpSpPr/>
          <p:nvPr/>
        </p:nvGrpSpPr>
        <p:grpSpPr>
          <a:xfrm>
            <a:off x="7734460" y="2576286"/>
            <a:ext cx="144979" cy="90049"/>
            <a:chOff x="4923925" y="1877500"/>
            <a:chExt cx="59525" cy="36975"/>
          </a:xfrm>
        </p:grpSpPr>
        <p:sp>
          <p:nvSpPr>
            <p:cNvPr id="939" name="Google Shape;93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56"/>
          <p:cNvGrpSpPr/>
          <p:nvPr/>
        </p:nvGrpSpPr>
        <p:grpSpPr>
          <a:xfrm>
            <a:off x="8028952" y="2558477"/>
            <a:ext cx="141447" cy="125667"/>
            <a:chOff x="5058450" y="1870100"/>
            <a:chExt cx="58075" cy="51600"/>
          </a:xfrm>
        </p:grpSpPr>
        <p:sp>
          <p:nvSpPr>
            <p:cNvPr id="942" name="Google Shape;94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56"/>
          <p:cNvGrpSpPr/>
          <p:nvPr/>
        </p:nvGrpSpPr>
        <p:grpSpPr>
          <a:xfrm>
            <a:off x="7443466" y="2980885"/>
            <a:ext cx="101077" cy="107645"/>
            <a:chOff x="4811425" y="2065025"/>
            <a:chExt cx="41500" cy="44200"/>
          </a:xfrm>
        </p:grpSpPr>
        <p:sp>
          <p:nvSpPr>
            <p:cNvPr id="945" name="Google Shape;94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56"/>
          <p:cNvGrpSpPr/>
          <p:nvPr/>
        </p:nvGrpSpPr>
        <p:grpSpPr>
          <a:xfrm>
            <a:off x="7735904" y="2981098"/>
            <a:ext cx="120867" cy="107218"/>
            <a:chOff x="4929875" y="2065025"/>
            <a:chExt cx="49625" cy="44025"/>
          </a:xfrm>
        </p:grpSpPr>
        <p:sp>
          <p:nvSpPr>
            <p:cNvPr id="948" name="Google Shape;94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56"/>
          <p:cNvGrpSpPr/>
          <p:nvPr/>
        </p:nvGrpSpPr>
        <p:grpSpPr>
          <a:xfrm>
            <a:off x="8064572" y="2984112"/>
            <a:ext cx="70206" cy="101191"/>
            <a:chOff x="5083925" y="2066350"/>
            <a:chExt cx="28825" cy="41550"/>
          </a:xfrm>
        </p:grpSpPr>
        <p:sp>
          <p:nvSpPr>
            <p:cNvPr id="951" name="Google Shape;95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6"/>
          <p:cNvGrpSpPr/>
          <p:nvPr/>
        </p:nvGrpSpPr>
        <p:grpSpPr>
          <a:xfrm>
            <a:off x="7096126" y="2999759"/>
            <a:ext cx="181026" cy="69896"/>
            <a:chOff x="4659775" y="2072775"/>
            <a:chExt cx="74325" cy="28700"/>
          </a:xfrm>
        </p:grpSpPr>
        <p:sp>
          <p:nvSpPr>
            <p:cNvPr id="954" name="Google Shape;95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56"/>
          <p:cNvGrpSpPr/>
          <p:nvPr/>
        </p:nvGrpSpPr>
        <p:grpSpPr>
          <a:xfrm>
            <a:off x="8015982" y="2790324"/>
            <a:ext cx="167387" cy="89197"/>
            <a:chOff x="4662475" y="1976500"/>
            <a:chExt cx="68725" cy="36625"/>
          </a:xfrm>
        </p:grpSpPr>
        <p:sp>
          <p:nvSpPr>
            <p:cNvPr id="958" name="Google Shape;95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56"/>
          <p:cNvGrpSpPr/>
          <p:nvPr/>
        </p:nvGrpSpPr>
        <p:grpSpPr>
          <a:xfrm>
            <a:off x="7712887" y="2793764"/>
            <a:ext cx="166899" cy="82317"/>
            <a:chOff x="4920150" y="1977875"/>
            <a:chExt cx="68525" cy="33800"/>
          </a:xfrm>
        </p:grpSpPr>
        <p:sp>
          <p:nvSpPr>
            <p:cNvPr id="962" name="Google Shape;962;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6"/>
          <p:cNvGrpSpPr/>
          <p:nvPr/>
        </p:nvGrpSpPr>
        <p:grpSpPr>
          <a:xfrm>
            <a:off x="7124044" y="3197682"/>
            <a:ext cx="125190" cy="127859"/>
            <a:chOff x="4676550" y="2160575"/>
            <a:chExt cx="51400" cy="52500"/>
          </a:xfrm>
        </p:grpSpPr>
        <p:sp>
          <p:nvSpPr>
            <p:cNvPr id="966" name="Google Shape;966;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56"/>
          <p:cNvGrpSpPr/>
          <p:nvPr/>
        </p:nvGrpSpPr>
        <p:grpSpPr>
          <a:xfrm>
            <a:off x="7421302" y="3204714"/>
            <a:ext cx="145405" cy="113794"/>
            <a:chOff x="4768325" y="2163475"/>
            <a:chExt cx="59700" cy="46725"/>
          </a:xfrm>
        </p:grpSpPr>
        <p:sp>
          <p:nvSpPr>
            <p:cNvPr id="970" name="Google Shape;970;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5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56"/>
          <p:cNvGrpSpPr/>
          <p:nvPr/>
        </p:nvGrpSpPr>
        <p:grpSpPr>
          <a:xfrm>
            <a:off x="7437621" y="3459808"/>
            <a:ext cx="112768" cy="106853"/>
            <a:chOff x="4768575" y="2253950"/>
            <a:chExt cx="46300" cy="43875"/>
          </a:xfrm>
        </p:grpSpPr>
        <p:sp>
          <p:nvSpPr>
            <p:cNvPr id="979" name="Google Shape;979;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56"/>
          <p:cNvGrpSpPr/>
          <p:nvPr/>
        </p:nvGrpSpPr>
        <p:grpSpPr>
          <a:xfrm>
            <a:off x="7737243" y="3948834"/>
            <a:ext cx="118187" cy="146246"/>
            <a:chOff x="4960900" y="2433225"/>
            <a:chExt cx="48525" cy="60050"/>
          </a:xfrm>
        </p:grpSpPr>
        <p:sp>
          <p:nvSpPr>
            <p:cNvPr id="982" name="Google Shape;982;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56"/>
          <p:cNvGrpSpPr/>
          <p:nvPr/>
        </p:nvGrpSpPr>
        <p:grpSpPr>
          <a:xfrm>
            <a:off x="7425808" y="4212895"/>
            <a:ext cx="136394" cy="143810"/>
            <a:chOff x="4854075" y="2527625"/>
            <a:chExt cx="56000" cy="59050"/>
          </a:xfrm>
        </p:grpSpPr>
        <p:sp>
          <p:nvSpPr>
            <p:cNvPr id="985" name="Google Shape;985;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5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 name="Google Shape;990;p56"/>
          <p:cNvGrpSpPr/>
          <p:nvPr/>
        </p:nvGrpSpPr>
        <p:grpSpPr>
          <a:xfrm>
            <a:off x="8050020" y="3676639"/>
            <a:ext cx="99312" cy="160797"/>
            <a:chOff x="5059700" y="2334775"/>
            <a:chExt cx="40775" cy="66025"/>
          </a:xfrm>
        </p:grpSpPr>
        <p:sp>
          <p:nvSpPr>
            <p:cNvPr id="991" name="Google Shape;991;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56"/>
          <p:cNvGrpSpPr/>
          <p:nvPr/>
        </p:nvGrpSpPr>
        <p:grpSpPr>
          <a:xfrm>
            <a:off x="8007184" y="3941771"/>
            <a:ext cx="184984" cy="160371"/>
            <a:chOff x="5037700" y="2430325"/>
            <a:chExt cx="75950" cy="65850"/>
          </a:xfrm>
        </p:grpSpPr>
        <p:sp>
          <p:nvSpPr>
            <p:cNvPr id="1001" name="Google Shape;1001;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56"/>
          <p:cNvGrpSpPr/>
          <p:nvPr/>
        </p:nvGrpSpPr>
        <p:grpSpPr>
          <a:xfrm>
            <a:off x="7426689" y="3708223"/>
            <a:ext cx="173014" cy="97629"/>
            <a:chOff x="4756975" y="2341800"/>
            <a:chExt cx="91975" cy="51925"/>
          </a:xfrm>
        </p:grpSpPr>
        <p:sp>
          <p:nvSpPr>
            <p:cNvPr id="1004" name="Google Shape;1004;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56"/>
          <p:cNvGrpSpPr/>
          <p:nvPr/>
        </p:nvGrpSpPr>
        <p:grpSpPr>
          <a:xfrm>
            <a:off x="7693626" y="4196920"/>
            <a:ext cx="212497" cy="175761"/>
            <a:chOff x="4943575" y="2516350"/>
            <a:chExt cx="98675" cy="81700"/>
          </a:xfrm>
        </p:grpSpPr>
        <p:sp>
          <p:nvSpPr>
            <p:cNvPr id="1025" name="Google Shape;1025;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 name="Google Shape;1103;p5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grpSp>
        <p:nvGrpSpPr>
          <p:cNvPr id="1112" name="Google Shape;1112;p57"/>
          <p:cNvGrpSpPr/>
          <p:nvPr/>
        </p:nvGrpSpPr>
        <p:grpSpPr>
          <a:xfrm>
            <a:off x="752796" y="2869970"/>
            <a:ext cx="2622876" cy="1333540"/>
            <a:chOff x="238125" y="1038125"/>
            <a:chExt cx="7146800" cy="3633625"/>
          </a:xfrm>
        </p:grpSpPr>
        <p:sp>
          <p:nvSpPr>
            <p:cNvPr id="1113" name="Google Shape;1113;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57"/>
          <p:cNvGrpSpPr/>
          <p:nvPr/>
        </p:nvGrpSpPr>
        <p:grpSpPr>
          <a:xfrm>
            <a:off x="6681268" y="3584496"/>
            <a:ext cx="560636" cy="516497"/>
            <a:chOff x="6652051" y="3714143"/>
            <a:chExt cx="560636" cy="516497"/>
          </a:xfrm>
        </p:grpSpPr>
        <p:grpSp>
          <p:nvGrpSpPr>
            <p:cNvPr id="2686" name="Google Shape;2686;p57"/>
            <p:cNvGrpSpPr/>
            <p:nvPr/>
          </p:nvGrpSpPr>
          <p:grpSpPr>
            <a:xfrm>
              <a:off x="6669657" y="3716715"/>
              <a:ext cx="466768" cy="464314"/>
              <a:chOff x="3139766" y="765669"/>
              <a:chExt cx="886380" cy="881888"/>
            </a:xfrm>
          </p:grpSpPr>
          <p:grpSp>
            <p:nvGrpSpPr>
              <p:cNvPr id="2687" name="Google Shape;2687;p57"/>
              <p:cNvGrpSpPr/>
              <p:nvPr/>
            </p:nvGrpSpPr>
            <p:grpSpPr>
              <a:xfrm>
                <a:off x="3139766" y="765669"/>
                <a:ext cx="886380" cy="881888"/>
                <a:chOff x="3139766" y="765669"/>
                <a:chExt cx="886380" cy="881888"/>
              </a:xfrm>
            </p:grpSpPr>
            <p:sp>
              <p:nvSpPr>
                <p:cNvPr id="2688" name="Google Shape;2688;p5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7" name="Google Shape;2697;p5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1" name="Google Shape;2701;p5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57"/>
          <p:cNvGrpSpPr/>
          <p:nvPr/>
        </p:nvGrpSpPr>
        <p:grpSpPr>
          <a:xfrm>
            <a:off x="7679978" y="3065079"/>
            <a:ext cx="104231" cy="320340"/>
            <a:chOff x="7564426" y="3224343"/>
            <a:chExt cx="119985" cy="368801"/>
          </a:xfrm>
        </p:grpSpPr>
        <p:sp>
          <p:nvSpPr>
            <p:cNvPr id="2703" name="Google Shape;2703;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7"/>
          <p:cNvGrpSpPr/>
          <p:nvPr/>
        </p:nvGrpSpPr>
        <p:grpSpPr>
          <a:xfrm>
            <a:off x="7379466" y="3059180"/>
            <a:ext cx="189489" cy="332132"/>
            <a:chOff x="8370831" y="3202002"/>
            <a:chExt cx="218129" cy="382376"/>
          </a:xfrm>
        </p:grpSpPr>
        <p:sp>
          <p:nvSpPr>
            <p:cNvPr id="2706" name="Google Shape;2706;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57"/>
          <p:cNvGrpSpPr/>
          <p:nvPr/>
        </p:nvGrpSpPr>
        <p:grpSpPr>
          <a:xfrm>
            <a:off x="8102855" y="3470312"/>
            <a:ext cx="309429" cy="267000"/>
            <a:chOff x="6742064" y="3750480"/>
            <a:chExt cx="399315" cy="344560"/>
          </a:xfrm>
        </p:grpSpPr>
        <p:sp>
          <p:nvSpPr>
            <p:cNvPr id="2709" name="Google Shape;2709;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7"/>
          <p:cNvGrpSpPr/>
          <p:nvPr/>
        </p:nvGrpSpPr>
        <p:grpSpPr>
          <a:xfrm>
            <a:off x="7641874" y="3821360"/>
            <a:ext cx="180437" cy="281608"/>
            <a:chOff x="7248525" y="3739696"/>
            <a:chExt cx="230531" cy="359790"/>
          </a:xfrm>
        </p:grpSpPr>
        <p:sp>
          <p:nvSpPr>
            <p:cNvPr id="2712" name="Google Shape;2712;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57"/>
          <p:cNvGrpSpPr/>
          <p:nvPr/>
        </p:nvGrpSpPr>
        <p:grpSpPr>
          <a:xfrm>
            <a:off x="7887794" y="3464584"/>
            <a:ext cx="162896" cy="278710"/>
            <a:chOff x="7601242" y="3729267"/>
            <a:chExt cx="222566" cy="380803"/>
          </a:xfrm>
        </p:grpSpPr>
        <p:sp>
          <p:nvSpPr>
            <p:cNvPr id="2715" name="Google Shape;2715;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5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8" name="Google Shape;2718;p57"/>
          <p:cNvGrpSpPr/>
          <p:nvPr/>
        </p:nvGrpSpPr>
        <p:grpSpPr>
          <a:xfrm>
            <a:off x="7377439" y="3465724"/>
            <a:ext cx="193543" cy="275990"/>
            <a:chOff x="8304647" y="3738687"/>
            <a:chExt cx="225076" cy="320956"/>
          </a:xfrm>
        </p:grpSpPr>
        <p:sp>
          <p:nvSpPr>
            <p:cNvPr id="2719" name="Google Shape;2719;p5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 name="Google Shape;2722;p57"/>
          <p:cNvGrpSpPr/>
          <p:nvPr/>
        </p:nvGrpSpPr>
        <p:grpSpPr>
          <a:xfrm>
            <a:off x="7649932" y="3465724"/>
            <a:ext cx="178492" cy="275990"/>
            <a:chOff x="8615101" y="3738687"/>
            <a:chExt cx="207573" cy="320956"/>
          </a:xfrm>
        </p:grpSpPr>
        <p:sp>
          <p:nvSpPr>
            <p:cNvPr id="2723" name="Google Shape;2723;p5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6" name="Google Shape;2726;p5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57"/>
          <p:cNvGrpSpPr/>
          <p:nvPr/>
        </p:nvGrpSpPr>
        <p:grpSpPr>
          <a:xfrm>
            <a:off x="7875463" y="3868385"/>
            <a:ext cx="187557" cy="187557"/>
            <a:chOff x="8565775" y="671075"/>
            <a:chExt cx="441000" cy="441000"/>
          </a:xfrm>
        </p:grpSpPr>
        <p:sp>
          <p:nvSpPr>
            <p:cNvPr id="2728" name="Google Shape;2728;p5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0" name="Google Shape;2730;p5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2" name="Google Shape;2732;p57"/>
          <p:cNvGrpSpPr/>
          <p:nvPr/>
        </p:nvGrpSpPr>
        <p:grpSpPr>
          <a:xfrm>
            <a:off x="6029935" y="2940910"/>
            <a:ext cx="587865" cy="517731"/>
            <a:chOff x="6000718" y="3070557"/>
            <a:chExt cx="587865" cy="517731"/>
          </a:xfrm>
        </p:grpSpPr>
        <p:sp>
          <p:nvSpPr>
            <p:cNvPr id="2733" name="Google Shape;2733;p5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7"/>
          <p:cNvGrpSpPr/>
          <p:nvPr/>
        </p:nvGrpSpPr>
        <p:grpSpPr>
          <a:xfrm>
            <a:off x="6044740" y="3584570"/>
            <a:ext cx="557665" cy="516387"/>
            <a:chOff x="6015523" y="3714217"/>
            <a:chExt cx="557665" cy="516387"/>
          </a:xfrm>
        </p:grpSpPr>
        <p:grpSp>
          <p:nvGrpSpPr>
            <p:cNvPr id="2744" name="Google Shape;2744;p57"/>
            <p:cNvGrpSpPr/>
            <p:nvPr/>
          </p:nvGrpSpPr>
          <p:grpSpPr>
            <a:xfrm>
              <a:off x="6036094" y="3716980"/>
              <a:ext cx="529822" cy="510480"/>
              <a:chOff x="3148311" y="-545634"/>
              <a:chExt cx="1006118" cy="969572"/>
            </a:xfrm>
          </p:grpSpPr>
          <p:sp>
            <p:nvSpPr>
              <p:cNvPr id="2745" name="Google Shape;2745;p5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5" name="Google Shape;2755;p5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57"/>
          <p:cNvGrpSpPr/>
          <p:nvPr/>
        </p:nvGrpSpPr>
        <p:grpSpPr>
          <a:xfrm>
            <a:off x="6673522" y="2943981"/>
            <a:ext cx="576302" cy="511871"/>
            <a:chOff x="6644304" y="3073628"/>
            <a:chExt cx="576302" cy="511871"/>
          </a:xfrm>
        </p:grpSpPr>
        <p:grpSp>
          <p:nvGrpSpPr>
            <p:cNvPr id="2757" name="Google Shape;2757;p57"/>
            <p:cNvGrpSpPr/>
            <p:nvPr/>
          </p:nvGrpSpPr>
          <p:grpSpPr>
            <a:xfrm>
              <a:off x="6712169" y="3073651"/>
              <a:ext cx="481611" cy="506713"/>
              <a:chOff x="1833536" y="-546641"/>
              <a:chExt cx="914567" cy="962419"/>
            </a:xfrm>
          </p:grpSpPr>
          <p:grpSp>
            <p:nvGrpSpPr>
              <p:cNvPr id="2758" name="Google Shape;2758;p57"/>
              <p:cNvGrpSpPr/>
              <p:nvPr/>
            </p:nvGrpSpPr>
            <p:grpSpPr>
              <a:xfrm>
                <a:off x="1833536" y="-524249"/>
                <a:ext cx="914567" cy="940027"/>
                <a:chOff x="1833536" y="-524249"/>
                <a:chExt cx="914567" cy="940027"/>
              </a:xfrm>
            </p:grpSpPr>
            <p:sp>
              <p:nvSpPr>
                <p:cNvPr id="2759" name="Google Shape;2759;p5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4" name="Google Shape;2764;p5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8" name="Google Shape;2768;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57"/>
          <p:cNvGrpSpPr/>
          <p:nvPr/>
        </p:nvGrpSpPr>
        <p:grpSpPr>
          <a:xfrm>
            <a:off x="5938558" y="1033351"/>
            <a:ext cx="2435960" cy="1297725"/>
            <a:chOff x="233350" y="949250"/>
            <a:chExt cx="7137300" cy="3802300"/>
          </a:xfrm>
        </p:grpSpPr>
        <p:sp>
          <p:nvSpPr>
            <p:cNvPr id="2770" name="Google Shape;277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57"/>
          <p:cNvGrpSpPr/>
          <p:nvPr/>
        </p:nvGrpSpPr>
        <p:grpSpPr>
          <a:xfrm>
            <a:off x="731715" y="995041"/>
            <a:ext cx="2665073" cy="1317140"/>
            <a:chOff x="793334" y="1192826"/>
            <a:chExt cx="2665073" cy="1317140"/>
          </a:xfrm>
        </p:grpSpPr>
        <p:sp>
          <p:nvSpPr>
            <p:cNvPr id="2822" name="Google Shape;2822;p5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7"/>
          <p:cNvGrpSpPr/>
          <p:nvPr/>
        </p:nvGrpSpPr>
        <p:grpSpPr>
          <a:xfrm>
            <a:off x="3450485" y="919691"/>
            <a:ext cx="2310381" cy="1488888"/>
            <a:chOff x="229225" y="549050"/>
            <a:chExt cx="7161750" cy="4615275"/>
          </a:xfrm>
        </p:grpSpPr>
        <p:sp>
          <p:nvSpPr>
            <p:cNvPr id="6790" name="Google Shape;6790;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57"/>
          <p:cNvGrpSpPr/>
          <p:nvPr/>
        </p:nvGrpSpPr>
        <p:grpSpPr>
          <a:xfrm>
            <a:off x="3548403" y="2849588"/>
            <a:ext cx="2310282" cy="1374222"/>
            <a:chOff x="238125" y="732525"/>
            <a:chExt cx="7130500" cy="4241425"/>
          </a:xfrm>
        </p:grpSpPr>
        <p:sp>
          <p:nvSpPr>
            <p:cNvPr id="6908" name="Google Shape;6908;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0">
          <a:extLst>
            <a:ext uri="{FF2B5EF4-FFF2-40B4-BE49-F238E27FC236}">
              <a16:creationId xmlns:a16="http://schemas.microsoft.com/office/drawing/2014/main" id="{CF559062-6EA2-7498-2054-C0B7A1E8BFCE}"/>
            </a:ext>
          </a:extLst>
        </p:cNvPr>
        <p:cNvGrpSpPr/>
        <p:nvPr/>
      </p:nvGrpSpPr>
      <p:grpSpPr>
        <a:xfrm>
          <a:off x="0" y="0"/>
          <a:ext cx="0" cy="0"/>
          <a:chOff x="0" y="0"/>
          <a:chExt cx="0" cy="0"/>
        </a:xfrm>
      </p:grpSpPr>
      <p:pic>
        <p:nvPicPr>
          <p:cNvPr id="401" name="Google Shape;401;p34">
            <a:extLst>
              <a:ext uri="{FF2B5EF4-FFF2-40B4-BE49-F238E27FC236}">
                <a16:creationId xmlns:a16="http://schemas.microsoft.com/office/drawing/2014/main" id="{B4153FD9-F3DD-3649-E481-905151E09257}"/>
              </a:ext>
            </a:extLst>
          </p:cNvPr>
          <p:cNvPicPr preferRelativeResize="0">
            <a:picLocks noGrp="1"/>
          </p:cNvPicPr>
          <p:nvPr>
            <p:ph type="pic" idx="3"/>
          </p:nvPr>
        </p:nvPicPr>
        <p:blipFill rotWithShape="1">
          <a:blip r:embed="rId3">
            <a:alphaModFix/>
          </a:blip>
          <a:srcRect l="33804" r="9159"/>
          <a:stretch/>
        </p:blipFill>
        <p:spPr>
          <a:xfrm>
            <a:off x="946250" y="1075925"/>
            <a:ext cx="2818202" cy="3295799"/>
          </a:xfrm>
          <a:prstGeom prst="rect">
            <a:avLst/>
          </a:prstGeom>
        </p:spPr>
      </p:pic>
      <p:sp>
        <p:nvSpPr>
          <p:cNvPr id="402" name="Google Shape;402;p34">
            <a:extLst>
              <a:ext uri="{FF2B5EF4-FFF2-40B4-BE49-F238E27FC236}">
                <a16:creationId xmlns:a16="http://schemas.microsoft.com/office/drawing/2014/main" id="{AB98A328-1559-D6F1-C3C7-C2554FA98E7A}"/>
              </a:ext>
            </a:extLst>
          </p:cNvPr>
          <p:cNvSpPr/>
          <p:nvPr/>
        </p:nvSpPr>
        <p:spPr>
          <a:xfrm>
            <a:off x="946249" y="1075925"/>
            <a:ext cx="2818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3" name="Google Shape;403;p34">
            <a:extLst>
              <a:ext uri="{FF2B5EF4-FFF2-40B4-BE49-F238E27FC236}">
                <a16:creationId xmlns:a16="http://schemas.microsoft.com/office/drawing/2014/main" id="{05136954-66C4-48E5-D7C3-8211D26B1C8E}"/>
              </a:ext>
            </a:extLst>
          </p:cNvPr>
          <p:cNvGrpSpPr/>
          <p:nvPr/>
        </p:nvGrpSpPr>
        <p:grpSpPr>
          <a:xfrm>
            <a:off x="3388783" y="783112"/>
            <a:ext cx="1243823" cy="1243823"/>
            <a:chOff x="4653650" y="1256600"/>
            <a:chExt cx="1625700" cy="1625700"/>
          </a:xfrm>
        </p:grpSpPr>
        <p:sp>
          <p:nvSpPr>
            <p:cNvPr id="404" name="Google Shape;404;p34">
              <a:extLst>
                <a:ext uri="{FF2B5EF4-FFF2-40B4-BE49-F238E27FC236}">
                  <a16:creationId xmlns:a16="http://schemas.microsoft.com/office/drawing/2014/main" id="{D2C21E62-70CB-ADCE-26A7-7C3E4C89F853}"/>
                </a:ext>
              </a:extLst>
            </p:cNvPr>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5" name="Google Shape;405;p34">
              <a:extLst>
                <a:ext uri="{FF2B5EF4-FFF2-40B4-BE49-F238E27FC236}">
                  <a16:creationId xmlns:a16="http://schemas.microsoft.com/office/drawing/2014/main" id="{A26B9FF2-E1CF-9B8E-6283-B0245A093FD6}"/>
                </a:ext>
              </a:extLst>
            </p:cNvPr>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06" name="Google Shape;406;p34">
            <a:extLst>
              <a:ext uri="{FF2B5EF4-FFF2-40B4-BE49-F238E27FC236}">
                <a16:creationId xmlns:a16="http://schemas.microsoft.com/office/drawing/2014/main" id="{4D6790BE-4931-FEA8-AF6D-BBF553DC83E2}"/>
              </a:ext>
            </a:extLst>
          </p:cNvPr>
          <p:cNvSpPr/>
          <p:nvPr/>
        </p:nvSpPr>
        <p:spPr>
          <a:xfrm>
            <a:off x="3667125" y="1121927"/>
            <a:ext cx="652149" cy="651767"/>
          </a:xfrm>
          <a:custGeom>
            <a:avLst/>
            <a:gdLst/>
            <a:ahLst/>
            <a:cxnLst/>
            <a:rect l="l" t="t" r="r" b="b"/>
            <a:pathLst>
              <a:path w="1619" h="1618" extrusionOk="0">
                <a:moveTo>
                  <a:pt x="1020" y="883"/>
                </a:moveTo>
                <a:lnTo>
                  <a:pt x="1201" y="747"/>
                </a:lnTo>
                <a:lnTo>
                  <a:pt x="1020" y="611"/>
                </a:lnTo>
                <a:cubicBezTo>
                  <a:pt x="992" y="590"/>
                  <a:pt x="987" y="551"/>
                  <a:pt x="1008" y="523"/>
                </a:cubicBezTo>
                <a:cubicBezTo>
                  <a:pt x="1028" y="495"/>
                  <a:pt x="1068" y="489"/>
                  <a:pt x="1096" y="510"/>
                </a:cubicBezTo>
                <a:lnTo>
                  <a:pt x="1345" y="697"/>
                </a:lnTo>
                <a:cubicBezTo>
                  <a:pt x="1378" y="722"/>
                  <a:pt x="1378" y="772"/>
                  <a:pt x="1345" y="798"/>
                </a:cubicBezTo>
                <a:lnTo>
                  <a:pt x="1096" y="984"/>
                </a:lnTo>
                <a:cubicBezTo>
                  <a:pt x="1068" y="1005"/>
                  <a:pt x="1028" y="999"/>
                  <a:pt x="1008" y="972"/>
                </a:cubicBezTo>
                <a:cubicBezTo>
                  <a:pt x="987" y="944"/>
                  <a:pt x="992" y="904"/>
                  <a:pt x="1020" y="883"/>
                </a:cubicBezTo>
                <a:moveTo>
                  <a:pt x="523" y="697"/>
                </a:moveTo>
                <a:lnTo>
                  <a:pt x="772" y="510"/>
                </a:lnTo>
                <a:cubicBezTo>
                  <a:pt x="799" y="489"/>
                  <a:pt x="839" y="495"/>
                  <a:pt x="860" y="523"/>
                </a:cubicBezTo>
                <a:cubicBezTo>
                  <a:pt x="881" y="551"/>
                  <a:pt x="875" y="590"/>
                  <a:pt x="847" y="611"/>
                </a:cubicBezTo>
                <a:lnTo>
                  <a:pt x="666" y="747"/>
                </a:lnTo>
                <a:lnTo>
                  <a:pt x="847" y="883"/>
                </a:lnTo>
                <a:cubicBezTo>
                  <a:pt x="875" y="904"/>
                  <a:pt x="881" y="944"/>
                  <a:pt x="860" y="972"/>
                </a:cubicBezTo>
                <a:cubicBezTo>
                  <a:pt x="839" y="1000"/>
                  <a:pt x="799" y="1005"/>
                  <a:pt x="772" y="984"/>
                </a:cubicBezTo>
                <a:lnTo>
                  <a:pt x="523" y="798"/>
                </a:lnTo>
                <a:cubicBezTo>
                  <a:pt x="489" y="772"/>
                  <a:pt x="489" y="722"/>
                  <a:pt x="523" y="697"/>
                </a:cubicBezTo>
                <a:moveTo>
                  <a:pt x="1492" y="1307"/>
                </a:moveTo>
                <a:cubicBezTo>
                  <a:pt x="1492" y="1409"/>
                  <a:pt x="1409" y="1492"/>
                  <a:pt x="1307" y="1492"/>
                </a:cubicBezTo>
                <a:cubicBezTo>
                  <a:pt x="1205" y="1492"/>
                  <a:pt x="1121" y="1409"/>
                  <a:pt x="1121" y="1307"/>
                </a:cubicBezTo>
                <a:cubicBezTo>
                  <a:pt x="1121" y="1272"/>
                  <a:pt x="1093" y="1243"/>
                  <a:pt x="1058" y="1243"/>
                </a:cubicBezTo>
                <a:lnTo>
                  <a:pt x="375" y="1243"/>
                </a:lnTo>
                <a:lnTo>
                  <a:pt x="375" y="127"/>
                </a:lnTo>
                <a:lnTo>
                  <a:pt x="1492" y="127"/>
                </a:lnTo>
                <a:lnTo>
                  <a:pt x="1492" y="1307"/>
                </a:lnTo>
                <a:moveTo>
                  <a:pt x="312" y="1492"/>
                </a:moveTo>
                <a:cubicBezTo>
                  <a:pt x="232" y="1492"/>
                  <a:pt x="164" y="1441"/>
                  <a:pt x="138" y="1370"/>
                </a:cubicBezTo>
                <a:lnTo>
                  <a:pt x="1001" y="1370"/>
                </a:lnTo>
                <a:cubicBezTo>
                  <a:pt x="1011" y="1415"/>
                  <a:pt x="1030" y="1456"/>
                  <a:pt x="1056" y="1492"/>
                </a:cubicBezTo>
                <a:lnTo>
                  <a:pt x="312" y="1492"/>
                </a:lnTo>
                <a:moveTo>
                  <a:pt x="1555" y="0"/>
                </a:moveTo>
                <a:lnTo>
                  <a:pt x="312" y="0"/>
                </a:lnTo>
                <a:cubicBezTo>
                  <a:pt x="277" y="0"/>
                  <a:pt x="249" y="28"/>
                  <a:pt x="249" y="63"/>
                </a:cubicBezTo>
                <a:lnTo>
                  <a:pt x="249" y="1243"/>
                </a:lnTo>
                <a:lnTo>
                  <a:pt x="64" y="1243"/>
                </a:lnTo>
                <a:cubicBezTo>
                  <a:pt x="29" y="1243"/>
                  <a:pt x="0" y="1272"/>
                  <a:pt x="0" y="1307"/>
                </a:cubicBezTo>
                <a:cubicBezTo>
                  <a:pt x="0" y="1478"/>
                  <a:pt x="140" y="1618"/>
                  <a:pt x="312" y="1618"/>
                </a:cubicBezTo>
                <a:lnTo>
                  <a:pt x="1307" y="1618"/>
                </a:lnTo>
                <a:cubicBezTo>
                  <a:pt x="1479" y="1618"/>
                  <a:pt x="1619" y="1478"/>
                  <a:pt x="1619" y="1307"/>
                </a:cubicBezTo>
                <a:lnTo>
                  <a:pt x="1619" y="63"/>
                </a:lnTo>
                <a:cubicBezTo>
                  <a:pt x="1619"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7" name="Google Shape;407;p34">
            <a:extLst>
              <a:ext uri="{FF2B5EF4-FFF2-40B4-BE49-F238E27FC236}">
                <a16:creationId xmlns:a16="http://schemas.microsoft.com/office/drawing/2014/main" id="{AA2F6DF4-999A-C550-A336-95DEF28773A6}"/>
              </a:ext>
            </a:extLst>
          </p:cNvPr>
          <p:cNvSpPr txBox="1">
            <a:spLocks noGrp="1"/>
          </p:cNvSpPr>
          <p:nvPr>
            <p:ph type="title"/>
          </p:nvPr>
        </p:nvSpPr>
        <p:spPr>
          <a:xfrm>
            <a:off x="4867150" y="3453725"/>
            <a:ext cx="3258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Resume</a:t>
            </a:r>
            <a:endParaRPr dirty="0"/>
          </a:p>
        </p:txBody>
      </p:sp>
      <p:sp>
        <p:nvSpPr>
          <p:cNvPr id="408" name="Google Shape;408;p34">
            <a:extLst>
              <a:ext uri="{FF2B5EF4-FFF2-40B4-BE49-F238E27FC236}">
                <a16:creationId xmlns:a16="http://schemas.microsoft.com/office/drawing/2014/main" id="{51AEBF64-0C16-76D8-3863-89048FDB4E6A}"/>
              </a:ext>
            </a:extLst>
          </p:cNvPr>
          <p:cNvSpPr txBox="1">
            <a:spLocks noGrp="1"/>
          </p:cNvSpPr>
          <p:nvPr>
            <p:ph type="title" idx="2"/>
          </p:nvPr>
        </p:nvSpPr>
        <p:spPr>
          <a:xfrm>
            <a:off x="4867150" y="2296925"/>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extLst>
      <p:ext uri="{BB962C8B-B14F-4D97-AF65-F5344CB8AC3E}">
        <p14:creationId xmlns:p14="http://schemas.microsoft.com/office/powerpoint/2010/main" val="16639895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025"/>
        <p:cNvGrpSpPr/>
        <p:nvPr/>
      </p:nvGrpSpPr>
      <p:grpSpPr>
        <a:xfrm>
          <a:off x="0" y="0"/>
          <a:ext cx="0" cy="0"/>
          <a:chOff x="0" y="0"/>
          <a:chExt cx="0" cy="0"/>
        </a:xfrm>
      </p:grpSpPr>
      <p:grpSp>
        <p:nvGrpSpPr>
          <p:cNvPr id="7026" name="Google Shape;7026;p58"/>
          <p:cNvGrpSpPr/>
          <p:nvPr/>
        </p:nvGrpSpPr>
        <p:grpSpPr>
          <a:xfrm>
            <a:off x="2100560" y="3398663"/>
            <a:ext cx="1102891" cy="760337"/>
            <a:chOff x="4967783" y="2151471"/>
            <a:chExt cx="3920692" cy="2702940"/>
          </a:xfrm>
        </p:grpSpPr>
        <p:grpSp>
          <p:nvGrpSpPr>
            <p:cNvPr id="7027" name="Google Shape;7027;p58"/>
            <p:cNvGrpSpPr/>
            <p:nvPr/>
          </p:nvGrpSpPr>
          <p:grpSpPr>
            <a:xfrm>
              <a:off x="5045709" y="2252109"/>
              <a:ext cx="3761071" cy="2501708"/>
              <a:chOff x="2691784" y="1805334"/>
              <a:chExt cx="3761071" cy="2501708"/>
            </a:xfrm>
          </p:grpSpPr>
          <p:sp>
            <p:nvSpPr>
              <p:cNvPr id="7028" name="Google Shape;7028;p5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8"/>
            <p:cNvGrpSpPr/>
            <p:nvPr/>
          </p:nvGrpSpPr>
          <p:grpSpPr>
            <a:xfrm>
              <a:off x="4967783" y="2151471"/>
              <a:ext cx="3920692" cy="2702940"/>
              <a:chOff x="2613858" y="1704696"/>
              <a:chExt cx="3920692" cy="2702940"/>
            </a:xfrm>
          </p:grpSpPr>
          <p:sp>
            <p:nvSpPr>
              <p:cNvPr id="7036" name="Google Shape;7036;p5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1" name="Google Shape;7041;p58"/>
          <p:cNvGrpSpPr/>
          <p:nvPr/>
        </p:nvGrpSpPr>
        <p:grpSpPr>
          <a:xfrm>
            <a:off x="3504468" y="1286940"/>
            <a:ext cx="1561911" cy="708580"/>
            <a:chOff x="3530532" y="1496185"/>
            <a:chExt cx="1561911" cy="708580"/>
          </a:xfrm>
        </p:grpSpPr>
        <p:grpSp>
          <p:nvGrpSpPr>
            <p:cNvPr id="7042" name="Google Shape;7042;p58"/>
            <p:cNvGrpSpPr/>
            <p:nvPr/>
          </p:nvGrpSpPr>
          <p:grpSpPr>
            <a:xfrm>
              <a:off x="3720318" y="1857562"/>
              <a:ext cx="1372125" cy="54"/>
              <a:chOff x="3720318" y="1857562"/>
              <a:chExt cx="1372125" cy="54"/>
            </a:xfrm>
          </p:grpSpPr>
          <p:cxnSp>
            <p:nvCxnSpPr>
              <p:cNvPr id="7043" name="Google Shape;7043;p58"/>
              <p:cNvCxnSpPr>
                <a:endCxn id="704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5" name="Google Shape;7045;p5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6" name="Google Shape;7046;p5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7" name="Google Shape;7047;p58"/>
              <p:cNvCxnSpPr>
                <a:stCxn id="704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048" name="Google Shape;7048;p58"/>
            <p:cNvGrpSpPr/>
            <p:nvPr/>
          </p:nvGrpSpPr>
          <p:grpSpPr>
            <a:xfrm>
              <a:off x="3567462" y="1496185"/>
              <a:ext cx="286500" cy="272914"/>
              <a:chOff x="3567462" y="1496185"/>
              <a:chExt cx="286500" cy="272914"/>
            </a:xfrm>
          </p:grpSpPr>
          <p:cxnSp>
            <p:nvCxnSpPr>
              <p:cNvPr id="7049" name="Google Shape;7049;p5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50" name="Google Shape;7050;p58"/>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1" name="Google Shape;7051;p5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3" name="Google Shape;7053;p58"/>
            <p:cNvGrpSpPr/>
            <p:nvPr/>
          </p:nvGrpSpPr>
          <p:grpSpPr>
            <a:xfrm>
              <a:off x="3929014" y="1960574"/>
              <a:ext cx="286500" cy="242342"/>
              <a:chOff x="3929014" y="1960574"/>
              <a:chExt cx="286500" cy="242342"/>
            </a:xfrm>
          </p:grpSpPr>
          <p:cxnSp>
            <p:nvCxnSpPr>
              <p:cNvPr id="7054" name="Google Shape;7054;p5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055" name="Google Shape;7055;p58"/>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58"/>
            <p:cNvGrpSpPr/>
            <p:nvPr/>
          </p:nvGrpSpPr>
          <p:grpSpPr>
            <a:xfrm>
              <a:off x="4290828" y="1496185"/>
              <a:ext cx="286500" cy="272914"/>
              <a:chOff x="4290828" y="1496185"/>
              <a:chExt cx="286500" cy="272914"/>
            </a:xfrm>
          </p:grpSpPr>
          <p:cxnSp>
            <p:nvCxnSpPr>
              <p:cNvPr id="7057" name="Google Shape;7057;p5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58" name="Google Shape;7058;p58"/>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9" name="Google Shape;7059;p5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0" name="Google Shape;7060;p58"/>
            <p:cNvGrpSpPr/>
            <p:nvPr/>
          </p:nvGrpSpPr>
          <p:grpSpPr>
            <a:xfrm>
              <a:off x="4657726" y="1959674"/>
              <a:ext cx="286500" cy="245092"/>
              <a:chOff x="4657726" y="1959674"/>
              <a:chExt cx="286500" cy="245092"/>
            </a:xfrm>
          </p:grpSpPr>
          <p:cxnSp>
            <p:nvCxnSpPr>
              <p:cNvPr id="7061" name="Google Shape;7061;p5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062" name="Google Shape;7062;p5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3" name="Google Shape;7063;p58"/>
          <p:cNvGrpSpPr/>
          <p:nvPr/>
        </p:nvGrpSpPr>
        <p:grpSpPr>
          <a:xfrm>
            <a:off x="3486488" y="2149036"/>
            <a:ext cx="1597032" cy="378649"/>
            <a:chOff x="3512551" y="2358282"/>
            <a:chExt cx="1597032" cy="378649"/>
          </a:xfrm>
        </p:grpSpPr>
        <p:grpSp>
          <p:nvGrpSpPr>
            <p:cNvPr id="7064" name="Google Shape;7064;p58"/>
            <p:cNvGrpSpPr/>
            <p:nvPr/>
          </p:nvGrpSpPr>
          <p:grpSpPr>
            <a:xfrm>
              <a:off x="3738198" y="2553002"/>
              <a:ext cx="1145834" cy="117"/>
              <a:chOff x="3738198" y="2553002"/>
              <a:chExt cx="1145834" cy="117"/>
            </a:xfrm>
          </p:grpSpPr>
          <p:cxnSp>
            <p:nvCxnSpPr>
              <p:cNvPr id="7065" name="Google Shape;7065;p5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66" name="Google Shape;7066;p5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67" name="Google Shape;7067;p58"/>
              <p:cNvCxnSpPr>
                <a:stCxn id="7068" idx="6"/>
                <a:endCxn id="706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070" name="Google Shape;7070;p58"/>
            <p:cNvGrpSpPr/>
            <p:nvPr/>
          </p:nvGrpSpPr>
          <p:grpSpPr>
            <a:xfrm>
              <a:off x="3969644" y="2440153"/>
              <a:ext cx="225900" cy="296779"/>
              <a:chOff x="3969644" y="2440153"/>
              <a:chExt cx="225900" cy="296779"/>
            </a:xfrm>
          </p:grpSpPr>
          <p:cxnSp>
            <p:nvCxnSpPr>
              <p:cNvPr id="7071" name="Google Shape;7071;p58"/>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069" name="Google Shape;7069;p58"/>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58"/>
            <p:cNvGrpSpPr/>
            <p:nvPr/>
          </p:nvGrpSpPr>
          <p:grpSpPr>
            <a:xfrm>
              <a:off x="4426818" y="2358282"/>
              <a:ext cx="225600" cy="307471"/>
              <a:chOff x="4426818" y="2358282"/>
              <a:chExt cx="225600" cy="307471"/>
            </a:xfrm>
          </p:grpSpPr>
          <p:cxnSp>
            <p:nvCxnSpPr>
              <p:cNvPr id="7074" name="Google Shape;7074;p58"/>
              <p:cNvCxnSpPr>
                <a:stCxn id="707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076" name="Google Shape;7076;p58"/>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8"/>
            <p:cNvGrpSpPr/>
            <p:nvPr/>
          </p:nvGrpSpPr>
          <p:grpSpPr>
            <a:xfrm>
              <a:off x="4883984" y="2440153"/>
              <a:ext cx="225600" cy="296479"/>
              <a:chOff x="4883984" y="2440153"/>
              <a:chExt cx="225600" cy="296479"/>
            </a:xfrm>
          </p:grpSpPr>
          <p:cxnSp>
            <p:nvCxnSpPr>
              <p:cNvPr id="7078" name="Google Shape;7078;p58"/>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079" name="Google Shape;7079;p58"/>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8"/>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58"/>
            <p:cNvGrpSpPr/>
            <p:nvPr/>
          </p:nvGrpSpPr>
          <p:grpSpPr>
            <a:xfrm>
              <a:off x="3512551" y="2358356"/>
              <a:ext cx="225647" cy="307629"/>
              <a:chOff x="2182679" y="2005014"/>
              <a:chExt cx="792300" cy="1080158"/>
            </a:xfrm>
          </p:grpSpPr>
          <p:cxnSp>
            <p:nvCxnSpPr>
              <p:cNvPr id="7082" name="Google Shape;7082;p58"/>
              <p:cNvCxnSpPr>
                <a:stCxn id="708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068" name="Google Shape;7068;p5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4" name="Google Shape;7084;p58"/>
          <p:cNvGrpSpPr/>
          <p:nvPr/>
        </p:nvGrpSpPr>
        <p:grpSpPr>
          <a:xfrm>
            <a:off x="6846570" y="972834"/>
            <a:ext cx="1559809" cy="722610"/>
            <a:chOff x="634175" y="2986275"/>
            <a:chExt cx="3147949" cy="1458344"/>
          </a:xfrm>
        </p:grpSpPr>
        <p:cxnSp>
          <p:nvCxnSpPr>
            <p:cNvPr id="7085" name="Google Shape;7085;p58"/>
            <p:cNvCxnSpPr>
              <a:stCxn id="7086" idx="4"/>
              <a:endCxn id="708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088" name="Google Shape;7088;p58"/>
            <p:cNvCxnSpPr>
              <a:stCxn id="7087" idx="0"/>
              <a:endCxn id="708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90" name="Google Shape;7090;p58"/>
            <p:cNvCxnSpPr>
              <a:stCxn id="7089" idx="4"/>
              <a:endCxn id="709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92" name="Google Shape;7092;p58"/>
            <p:cNvCxnSpPr>
              <a:stCxn id="7091" idx="0"/>
              <a:endCxn id="709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093" name="Google Shape;7093;p5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9" name="Google Shape;7089;p5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6" name="Google Shape;7086;p5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91" name="Google Shape;7091;p5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7" name="Google Shape;7087;p5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094" name="Google Shape;7094;p58"/>
          <p:cNvGrpSpPr/>
          <p:nvPr/>
        </p:nvGrpSpPr>
        <p:grpSpPr>
          <a:xfrm>
            <a:off x="3500360" y="2682741"/>
            <a:ext cx="1570719" cy="294123"/>
            <a:chOff x="998425" y="1182125"/>
            <a:chExt cx="1065400" cy="199500"/>
          </a:xfrm>
        </p:grpSpPr>
        <p:sp>
          <p:nvSpPr>
            <p:cNvPr id="7095" name="Google Shape;7095;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58"/>
          <p:cNvGrpSpPr/>
          <p:nvPr/>
        </p:nvGrpSpPr>
        <p:grpSpPr>
          <a:xfrm>
            <a:off x="6843616" y="1800228"/>
            <a:ext cx="1565716" cy="366729"/>
            <a:chOff x="1247650" y="2075423"/>
            <a:chExt cx="6648477" cy="1557238"/>
          </a:xfrm>
        </p:grpSpPr>
        <p:sp>
          <p:nvSpPr>
            <p:cNvPr id="7101" name="Google Shape;7101;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58"/>
          <p:cNvGrpSpPr/>
          <p:nvPr/>
        </p:nvGrpSpPr>
        <p:grpSpPr>
          <a:xfrm>
            <a:off x="6827928" y="2949043"/>
            <a:ext cx="1597061" cy="663440"/>
            <a:chOff x="6796238" y="3158297"/>
            <a:chExt cx="1630319" cy="677257"/>
          </a:xfrm>
        </p:grpSpPr>
        <p:cxnSp>
          <p:nvCxnSpPr>
            <p:cNvPr id="7108" name="Google Shape;7108;p58"/>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09" name="Google Shape;7109;p58"/>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10" name="Google Shape;7110;p58"/>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111" name="Google Shape;7111;p58"/>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112" name="Google Shape;7112;p58"/>
            <p:cNvGrpSpPr/>
            <p:nvPr/>
          </p:nvGrpSpPr>
          <p:grpSpPr>
            <a:xfrm>
              <a:off x="6796238" y="3311904"/>
              <a:ext cx="1630319" cy="377697"/>
              <a:chOff x="6796238" y="3311904"/>
              <a:chExt cx="1630319" cy="377697"/>
            </a:xfrm>
          </p:grpSpPr>
          <p:sp>
            <p:nvSpPr>
              <p:cNvPr id="7113" name="Google Shape;7113;p58"/>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6" name="Google Shape;7116;p58"/>
          <p:cNvGrpSpPr/>
          <p:nvPr/>
        </p:nvGrpSpPr>
        <p:grpSpPr>
          <a:xfrm>
            <a:off x="5349066" y="970435"/>
            <a:ext cx="1368606" cy="1593805"/>
            <a:chOff x="1839112" y="2209163"/>
            <a:chExt cx="1918159" cy="2233784"/>
          </a:xfrm>
        </p:grpSpPr>
        <p:sp>
          <p:nvSpPr>
            <p:cNvPr id="7117" name="Google Shape;7117;p5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0" name="Google Shape;7120;p58"/>
            <p:cNvCxnSpPr>
              <a:stCxn id="7117" idx="6"/>
              <a:endCxn id="711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21" name="Google Shape;7121;p58"/>
            <p:cNvCxnSpPr>
              <a:stCxn id="7118" idx="4"/>
              <a:endCxn id="712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123" name="Google Shape;7123;p58"/>
            <p:cNvCxnSpPr>
              <a:stCxn id="7122" idx="6"/>
              <a:endCxn id="711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24" name="Google Shape;7124;p58"/>
            <p:cNvCxnSpPr>
              <a:stCxn id="7119" idx="4"/>
              <a:endCxn id="712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122" name="Google Shape;7122;p5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7" name="Google Shape;7127;p58"/>
            <p:cNvCxnSpPr>
              <a:endCxn id="712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128" name="Google Shape;7128;p58"/>
          <p:cNvGrpSpPr/>
          <p:nvPr/>
        </p:nvGrpSpPr>
        <p:grpSpPr>
          <a:xfrm>
            <a:off x="3481439" y="976671"/>
            <a:ext cx="1637968" cy="154942"/>
            <a:chOff x="238125" y="2506075"/>
            <a:chExt cx="7115411" cy="673075"/>
          </a:xfrm>
        </p:grpSpPr>
        <p:sp>
          <p:nvSpPr>
            <p:cNvPr id="7129" name="Google Shape;7129;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58"/>
          <p:cNvGrpSpPr/>
          <p:nvPr/>
        </p:nvGrpSpPr>
        <p:grpSpPr>
          <a:xfrm>
            <a:off x="720124" y="1298269"/>
            <a:ext cx="2476762" cy="91743"/>
            <a:chOff x="1464850" y="436376"/>
            <a:chExt cx="6001362" cy="222300"/>
          </a:xfrm>
        </p:grpSpPr>
        <p:sp>
          <p:nvSpPr>
            <p:cNvPr id="7135" name="Google Shape;7135;p5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0" name="Google Shape;7140;p5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41" name="Google Shape;7141;p5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42" name="Google Shape;7142;p5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43" name="Google Shape;7143;p5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144" name="Google Shape;7144;p58"/>
          <p:cNvGrpSpPr/>
          <p:nvPr/>
        </p:nvGrpSpPr>
        <p:grpSpPr>
          <a:xfrm>
            <a:off x="706391" y="2533734"/>
            <a:ext cx="1452710" cy="651923"/>
            <a:chOff x="803162" y="2667727"/>
            <a:chExt cx="1411906" cy="633611"/>
          </a:xfrm>
        </p:grpSpPr>
        <p:cxnSp>
          <p:nvCxnSpPr>
            <p:cNvPr id="7145" name="Google Shape;7145;p58"/>
            <p:cNvCxnSpPr>
              <a:stCxn id="7146" idx="2"/>
              <a:endCxn id="714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8" name="Google Shape;7148;p58"/>
            <p:cNvCxnSpPr>
              <a:stCxn id="7149" idx="0"/>
              <a:endCxn id="714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50" name="Google Shape;7150;p58"/>
            <p:cNvCxnSpPr>
              <a:stCxn id="7149" idx="2"/>
              <a:endCxn id="715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52" name="Google Shape;7152;p58"/>
            <p:cNvCxnSpPr>
              <a:stCxn id="7153" idx="0"/>
              <a:endCxn id="714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54" name="Google Shape;7154;p58"/>
            <p:cNvCxnSpPr>
              <a:stCxn id="7147" idx="2"/>
              <a:endCxn id="715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56" name="Google Shape;7156;p58"/>
            <p:cNvCxnSpPr>
              <a:stCxn id="7157" idx="0"/>
              <a:endCxn id="714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153" name="Google Shape;7153;p58"/>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51" name="Google Shape;7151;p58"/>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57" name="Google Shape;7157;p58"/>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55" name="Google Shape;7155;p58"/>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7" name="Google Shape;7147;p58"/>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9" name="Google Shape;7149;p58"/>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6" name="Google Shape;7146;p58"/>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158" name="Google Shape;7158;p58"/>
          <p:cNvGrpSpPr/>
          <p:nvPr/>
        </p:nvGrpSpPr>
        <p:grpSpPr>
          <a:xfrm>
            <a:off x="706393" y="969273"/>
            <a:ext cx="2518541" cy="209309"/>
            <a:chOff x="803163" y="1111966"/>
            <a:chExt cx="2447800" cy="203430"/>
          </a:xfrm>
        </p:grpSpPr>
        <p:grpSp>
          <p:nvGrpSpPr>
            <p:cNvPr id="7159" name="Google Shape;7159;p58"/>
            <p:cNvGrpSpPr/>
            <p:nvPr/>
          </p:nvGrpSpPr>
          <p:grpSpPr>
            <a:xfrm>
              <a:off x="1958180" y="1111966"/>
              <a:ext cx="588019" cy="121396"/>
              <a:chOff x="4808316" y="2800065"/>
              <a:chExt cx="1999386" cy="412910"/>
            </a:xfrm>
          </p:grpSpPr>
          <p:sp>
            <p:nvSpPr>
              <p:cNvPr id="7160" name="Google Shape;7160;p5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1" name="Google Shape;7161;p58"/>
              <p:cNvGrpSpPr/>
              <p:nvPr/>
            </p:nvGrpSpPr>
            <p:grpSpPr>
              <a:xfrm>
                <a:off x="4808316" y="2800065"/>
                <a:ext cx="92400" cy="411825"/>
                <a:chOff x="845575" y="2563700"/>
                <a:chExt cx="92400" cy="411825"/>
              </a:xfrm>
            </p:grpSpPr>
            <p:cxnSp>
              <p:nvCxnSpPr>
                <p:cNvPr id="7162" name="Google Shape;7162;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3" name="Google Shape;7163;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164" name="Google Shape;7164;p58"/>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165" name="Google Shape;7165;p58"/>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6" name="Google Shape;7166;p58"/>
            <p:cNvGrpSpPr/>
            <p:nvPr/>
          </p:nvGrpSpPr>
          <p:grpSpPr>
            <a:xfrm>
              <a:off x="803163" y="1111974"/>
              <a:ext cx="591158" cy="121545"/>
              <a:chOff x="803163" y="1111974"/>
              <a:chExt cx="591158" cy="121545"/>
            </a:xfrm>
          </p:grpSpPr>
          <p:grpSp>
            <p:nvGrpSpPr>
              <p:cNvPr id="7167" name="Google Shape;7167;p58"/>
              <p:cNvGrpSpPr/>
              <p:nvPr/>
            </p:nvGrpSpPr>
            <p:grpSpPr>
              <a:xfrm>
                <a:off x="803163" y="1111974"/>
                <a:ext cx="27175" cy="121077"/>
                <a:chOff x="845575" y="2563700"/>
                <a:chExt cx="92400" cy="411825"/>
              </a:xfrm>
            </p:grpSpPr>
            <p:cxnSp>
              <p:nvCxnSpPr>
                <p:cNvPr id="7168" name="Google Shape;71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9" name="Google Shape;71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0" name="Google Shape;7170;p58"/>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58"/>
            <p:cNvGrpSpPr/>
            <p:nvPr/>
          </p:nvGrpSpPr>
          <p:grpSpPr>
            <a:xfrm>
              <a:off x="1381910" y="1194219"/>
              <a:ext cx="588341" cy="121177"/>
              <a:chOff x="1381910" y="1194219"/>
              <a:chExt cx="588341" cy="121177"/>
            </a:xfrm>
          </p:grpSpPr>
          <p:grpSp>
            <p:nvGrpSpPr>
              <p:cNvPr id="7172" name="Google Shape;7172;p58"/>
              <p:cNvGrpSpPr/>
              <p:nvPr/>
            </p:nvGrpSpPr>
            <p:grpSpPr>
              <a:xfrm rot="10800000">
                <a:off x="1381910" y="1194319"/>
                <a:ext cx="27175" cy="121077"/>
                <a:chOff x="2070100" y="2563700"/>
                <a:chExt cx="92400" cy="411825"/>
              </a:xfrm>
            </p:grpSpPr>
            <p:cxnSp>
              <p:nvCxnSpPr>
                <p:cNvPr id="7173" name="Google Shape;71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74" name="Google Shape;71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5" name="Google Shape;7175;p58"/>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58"/>
            <p:cNvGrpSpPr/>
            <p:nvPr/>
          </p:nvGrpSpPr>
          <p:grpSpPr>
            <a:xfrm>
              <a:off x="2532079" y="1194219"/>
              <a:ext cx="704927" cy="121177"/>
              <a:chOff x="2532079" y="1194219"/>
              <a:chExt cx="704927" cy="121177"/>
            </a:xfrm>
          </p:grpSpPr>
          <p:grpSp>
            <p:nvGrpSpPr>
              <p:cNvPr id="7177" name="Google Shape;7177;p58"/>
              <p:cNvGrpSpPr/>
              <p:nvPr/>
            </p:nvGrpSpPr>
            <p:grpSpPr>
              <a:xfrm rot="10800000">
                <a:off x="2532079" y="1194319"/>
                <a:ext cx="27175" cy="121077"/>
                <a:chOff x="2070100" y="2563700"/>
                <a:chExt cx="92400" cy="411825"/>
              </a:xfrm>
            </p:grpSpPr>
            <p:cxnSp>
              <p:nvCxnSpPr>
                <p:cNvPr id="7178" name="Google Shape;71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79" name="Google Shape;71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0" name="Google Shape;7180;p58"/>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1" name="Google Shape;7181;p58"/>
          <p:cNvGrpSpPr/>
          <p:nvPr/>
        </p:nvGrpSpPr>
        <p:grpSpPr>
          <a:xfrm>
            <a:off x="3499403" y="3665904"/>
            <a:ext cx="1567778" cy="491677"/>
            <a:chOff x="5194708" y="3484366"/>
            <a:chExt cx="3148148" cy="987304"/>
          </a:xfrm>
        </p:grpSpPr>
        <p:grpSp>
          <p:nvGrpSpPr>
            <p:cNvPr id="7182" name="Google Shape;7182;p58"/>
            <p:cNvGrpSpPr/>
            <p:nvPr/>
          </p:nvGrpSpPr>
          <p:grpSpPr>
            <a:xfrm>
              <a:off x="7531521" y="3484366"/>
              <a:ext cx="811335" cy="987304"/>
              <a:chOff x="3379425" y="1617275"/>
              <a:chExt cx="1090650" cy="1327200"/>
            </a:xfrm>
          </p:grpSpPr>
          <p:sp>
            <p:nvSpPr>
              <p:cNvPr id="7183" name="Google Shape;7183;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8"/>
            <p:cNvGrpSpPr/>
            <p:nvPr/>
          </p:nvGrpSpPr>
          <p:grpSpPr>
            <a:xfrm>
              <a:off x="6752546" y="3484366"/>
              <a:ext cx="811428" cy="987304"/>
              <a:chOff x="2332275" y="1617275"/>
              <a:chExt cx="1090775" cy="1327200"/>
            </a:xfrm>
          </p:grpSpPr>
          <p:sp>
            <p:nvSpPr>
              <p:cNvPr id="7187" name="Google Shape;7187;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58"/>
            <p:cNvGrpSpPr/>
            <p:nvPr/>
          </p:nvGrpSpPr>
          <p:grpSpPr>
            <a:xfrm>
              <a:off x="5973664" y="3484366"/>
              <a:ext cx="811335" cy="987304"/>
              <a:chOff x="1285250" y="1617275"/>
              <a:chExt cx="1090650" cy="1327200"/>
            </a:xfrm>
          </p:grpSpPr>
          <p:sp>
            <p:nvSpPr>
              <p:cNvPr id="7191" name="Google Shape;7191;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8"/>
            <p:cNvGrpSpPr/>
            <p:nvPr/>
          </p:nvGrpSpPr>
          <p:grpSpPr>
            <a:xfrm>
              <a:off x="5194708" y="3484366"/>
              <a:ext cx="811409" cy="987304"/>
              <a:chOff x="238125" y="1617275"/>
              <a:chExt cx="1090750" cy="1327200"/>
            </a:xfrm>
          </p:grpSpPr>
          <p:sp>
            <p:nvSpPr>
              <p:cNvPr id="7195" name="Google Shape;7195;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8" name="Google Shape;7198;p58"/>
          <p:cNvGrpSpPr/>
          <p:nvPr/>
        </p:nvGrpSpPr>
        <p:grpSpPr>
          <a:xfrm>
            <a:off x="3460012" y="3146315"/>
            <a:ext cx="1616964" cy="346256"/>
            <a:chOff x="1808063" y="4294338"/>
            <a:chExt cx="3370782" cy="721817"/>
          </a:xfrm>
        </p:grpSpPr>
        <p:sp>
          <p:nvSpPr>
            <p:cNvPr id="7199" name="Google Shape;7199;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58"/>
          <p:cNvGrpSpPr/>
          <p:nvPr/>
        </p:nvGrpSpPr>
        <p:grpSpPr>
          <a:xfrm>
            <a:off x="738224" y="3432344"/>
            <a:ext cx="1295882" cy="646587"/>
            <a:chOff x="834100" y="3642869"/>
            <a:chExt cx="1259483" cy="628426"/>
          </a:xfrm>
        </p:grpSpPr>
        <p:sp>
          <p:nvSpPr>
            <p:cNvPr id="7210" name="Google Shape;7210;p5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58"/>
            <p:cNvGrpSpPr/>
            <p:nvPr/>
          </p:nvGrpSpPr>
          <p:grpSpPr>
            <a:xfrm>
              <a:off x="1360364" y="3847835"/>
              <a:ext cx="208119" cy="224359"/>
              <a:chOff x="1360769" y="3847100"/>
              <a:chExt cx="208119" cy="224359"/>
            </a:xfrm>
          </p:grpSpPr>
          <p:sp>
            <p:nvSpPr>
              <p:cNvPr id="7236" name="Google Shape;7236;p5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6" name="Google Shape;7256;p5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58"/>
          <p:cNvGrpSpPr/>
          <p:nvPr/>
        </p:nvGrpSpPr>
        <p:grpSpPr>
          <a:xfrm rot="5400000">
            <a:off x="5951337" y="3228841"/>
            <a:ext cx="164064" cy="1414916"/>
            <a:chOff x="4428249" y="1369375"/>
            <a:chExt cx="36905" cy="429569"/>
          </a:xfrm>
        </p:grpSpPr>
        <p:sp>
          <p:nvSpPr>
            <p:cNvPr id="7271" name="Google Shape;7271;p5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58"/>
          <p:cNvGrpSpPr/>
          <p:nvPr/>
        </p:nvGrpSpPr>
        <p:grpSpPr>
          <a:xfrm rot="10800000" flipH="1">
            <a:off x="5323766" y="2817385"/>
            <a:ext cx="1419207" cy="24808"/>
            <a:chOff x="219558" y="4738465"/>
            <a:chExt cx="5852400" cy="102300"/>
          </a:xfrm>
        </p:grpSpPr>
        <p:cxnSp>
          <p:nvCxnSpPr>
            <p:cNvPr id="7304" name="Google Shape;7304;p5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305" name="Google Shape;7305;p5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58"/>
          <p:cNvGrpSpPr/>
          <p:nvPr/>
        </p:nvGrpSpPr>
        <p:grpSpPr>
          <a:xfrm>
            <a:off x="5335084" y="3190448"/>
            <a:ext cx="1396570" cy="385016"/>
            <a:chOff x="5286284" y="2966544"/>
            <a:chExt cx="1396570" cy="385016"/>
          </a:xfrm>
        </p:grpSpPr>
        <p:cxnSp>
          <p:nvCxnSpPr>
            <p:cNvPr id="7311" name="Google Shape;7311;p5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312" name="Google Shape;7312;p5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313" name="Google Shape;7313;p58"/>
            <p:cNvGrpSpPr/>
            <p:nvPr/>
          </p:nvGrpSpPr>
          <p:grpSpPr>
            <a:xfrm>
              <a:off x="5287688" y="3173364"/>
              <a:ext cx="1395166" cy="74100"/>
              <a:chOff x="5287688" y="3173364"/>
              <a:chExt cx="1395166" cy="74100"/>
            </a:xfrm>
          </p:grpSpPr>
          <p:cxnSp>
            <p:nvCxnSpPr>
              <p:cNvPr id="7314" name="Google Shape;7314;p5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315" name="Google Shape;7315;p58"/>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316" name="Google Shape;7316;p58"/>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7" name="Google Shape;7317;p58"/>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8" name="Google Shape;7318;p58"/>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9" name="Google Shape;7319;p58"/>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20" name="Google Shape;7320;p58"/>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21" name="Google Shape;7321;p58"/>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322" name="Google Shape;7322;p5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323" name="Google Shape;7323;p58"/>
          <p:cNvGrpSpPr/>
          <p:nvPr/>
        </p:nvGrpSpPr>
        <p:grpSpPr>
          <a:xfrm>
            <a:off x="2021150" y="1609224"/>
            <a:ext cx="1182276" cy="662027"/>
            <a:chOff x="2029517" y="1732295"/>
            <a:chExt cx="1149068" cy="643432"/>
          </a:xfrm>
        </p:grpSpPr>
        <p:grpSp>
          <p:nvGrpSpPr>
            <p:cNvPr id="7324" name="Google Shape;7324;p58"/>
            <p:cNvGrpSpPr/>
            <p:nvPr/>
          </p:nvGrpSpPr>
          <p:grpSpPr>
            <a:xfrm>
              <a:off x="2708660" y="1746937"/>
              <a:ext cx="455427" cy="244429"/>
              <a:chOff x="2700693" y="1746937"/>
              <a:chExt cx="455427" cy="244429"/>
            </a:xfrm>
          </p:grpSpPr>
          <p:grpSp>
            <p:nvGrpSpPr>
              <p:cNvPr id="7325" name="Google Shape;7325;p58"/>
              <p:cNvGrpSpPr/>
              <p:nvPr/>
            </p:nvGrpSpPr>
            <p:grpSpPr>
              <a:xfrm>
                <a:off x="2905682" y="1782817"/>
                <a:ext cx="250438" cy="208549"/>
                <a:chOff x="2905682" y="1782817"/>
                <a:chExt cx="250438" cy="208549"/>
              </a:xfrm>
            </p:grpSpPr>
            <p:cxnSp>
              <p:nvCxnSpPr>
                <p:cNvPr id="7326" name="Google Shape;7326;p5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7" name="Google Shape;7327;p5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58"/>
              <p:cNvGrpSpPr/>
              <p:nvPr/>
            </p:nvGrpSpPr>
            <p:grpSpPr>
              <a:xfrm>
                <a:off x="2700693" y="1746937"/>
                <a:ext cx="449967" cy="72374"/>
                <a:chOff x="2700693" y="1746937"/>
                <a:chExt cx="449967" cy="72374"/>
              </a:xfrm>
            </p:grpSpPr>
            <p:cxnSp>
              <p:nvCxnSpPr>
                <p:cNvPr id="7329" name="Google Shape;7329;p5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30" name="Google Shape;7330;p5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1" name="Google Shape;7331;p58"/>
            <p:cNvGrpSpPr/>
            <p:nvPr/>
          </p:nvGrpSpPr>
          <p:grpSpPr>
            <a:xfrm>
              <a:off x="2029517" y="1732295"/>
              <a:ext cx="1149068" cy="643432"/>
              <a:chOff x="2029517" y="1732295"/>
              <a:chExt cx="1149068" cy="643432"/>
            </a:xfrm>
          </p:grpSpPr>
          <p:grpSp>
            <p:nvGrpSpPr>
              <p:cNvPr id="7332" name="Google Shape;7332;p58"/>
              <p:cNvGrpSpPr/>
              <p:nvPr/>
            </p:nvGrpSpPr>
            <p:grpSpPr>
              <a:xfrm>
                <a:off x="2703618" y="2103152"/>
                <a:ext cx="474966" cy="260017"/>
                <a:chOff x="2703618" y="2103152"/>
                <a:chExt cx="474966" cy="260017"/>
              </a:xfrm>
            </p:grpSpPr>
            <p:grpSp>
              <p:nvGrpSpPr>
                <p:cNvPr id="7333" name="Google Shape;7333;p58"/>
                <p:cNvGrpSpPr/>
                <p:nvPr/>
              </p:nvGrpSpPr>
              <p:grpSpPr>
                <a:xfrm>
                  <a:off x="2703618" y="2290640"/>
                  <a:ext cx="450291" cy="72529"/>
                  <a:chOff x="2703618" y="2290640"/>
                  <a:chExt cx="450291" cy="72529"/>
                </a:xfrm>
              </p:grpSpPr>
              <p:cxnSp>
                <p:nvCxnSpPr>
                  <p:cNvPr id="7334" name="Google Shape;7334;p5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35" name="Google Shape;7335;p5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8"/>
                <p:cNvGrpSpPr/>
                <p:nvPr/>
              </p:nvGrpSpPr>
              <p:grpSpPr>
                <a:xfrm>
                  <a:off x="2908607" y="2103152"/>
                  <a:ext cx="269977" cy="223538"/>
                  <a:chOff x="2908607" y="2103152"/>
                  <a:chExt cx="269977" cy="223538"/>
                </a:xfrm>
              </p:grpSpPr>
              <p:cxnSp>
                <p:nvCxnSpPr>
                  <p:cNvPr id="7337" name="Google Shape;7337;p5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38" name="Google Shape;7338;p5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9" name="Google Shape;7339;p58"/>
              <p:cNvGrpSpPr/>
              <p:nvPr/>
            </p:nvGrpSpPr>
            <p:grpSpPr>
              <a:xfrm>
                <a:off x="2029517" y="1732295"/>
                <a:ext cx="685827" cy="643432"/>
                <a:chOff x="2029517" y="1732295"/>
                <a:chExt cx="685827" cy="643432"/>
              </a:xfrm>
            </p:grpSpPr>
            <p:sp>
              <p:nvSpPr>
                <p:cNvPr id="7340" name="Google Shape;7340;p5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1" name="Google Shape;7341;p58"/>
                <p:cNvGrpSpPr/>
                <p:nvPr/>
              </p:nvGrpSpPr>
              <p:grpSpPr>
                <a:xfrm>
                  <a:off x="2158948" y="1732295"/>
                  <a:ext cx="556396" cy="333108"/>
                  <a:chOff x="2158948" y="1732295"/>
                  <a:chExt cx="556396" cy="333108"/>
                </a:xfrm>
              </p:grpSpPr>
              <p:cxnSp>
                <p:nvCxnSpPr>
                  <p:cNvPr id="7342" name="Google Shape;7342;p5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43" name="Google Shape;7343;p5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58"/>
                <p:cNvGrpSpPr/>
                <p:nvPr/>
              </p:nvGrpSpPr>
              <p:grpSpPr>
                <a:xfrm>
                  <a:off x="2159908" y="2065057"/>
                  <a:ext cx="550884" cy="310670"/>
                  <a:chOff x="2159908" y="2065057"/>
                  <a:chExt cx="550884" cy="310670"/>
                </a:xfrm>
              </p:grpSpPr>
              <p:cxnSp>
                <p:nvCxnSpPr>
                  <p:cNvPr id="7345" name="Google Shape;7345;p5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46" name="Google Shape;7346;p5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347" name="Google Shape;7347;p58"/>
          <p:cNvGrpSpPr/>
          <p:nvPr/>
        </p:nvGrpSpPr>
        <p:grpSpPr>
          <a:xfrm>
            <a:off x="706399" y="1556837"/>
            <a:ext cx="962651" cy="810058"/>
            <a:chOff x="732462" y="1766083"/>
            <a:chExt cx="962651" cy="810058"/>
          </a:xfrm>
        </p:grpSpPr>
        <p:grpSp>
          <p:nvGrpSpPr>
            <p:cNvPr id="7348" name="Google Shape;7348;p58"/>
            <p:cNvGrpSpPr/>
            <p:nvPr/>
          </p:nvGrpSpPr>
          <p:grpSpPr>
            <a:xfrm>
              <a:off x="732462" y="1908333"/>
              <a:ext cx="339369" cy="524756"/>
              <a:chOff x="844912" y="1819635"/>
              <a:chExt cx="329836" cy="510016"/>
            </a:xfrm>
          </p:grpSpPr>
          <p:sp>
            <p:nvSpPr>
              <p:cNvPr id="7349" name="Google Shape;7349;p58"/>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58"/>
            <p:cNvGrpSpPr/>
            <p:nvPr/>
          </p:nvGrpSpPr>
          <p:grpSpPr>
            <a:xfrm>
              <a:off x="1184858" y="2256650"/>
              <a:ext cx="510255" cy="319491"/>
              <a:chOff x="1284601" y="2158168"/>
              <a:chExt cx="495923" cy="310517"/>
            </a:xfrm>
          </p:grpSpPr>
          <p:sp>
            <p:nvSpPr>
              <p:cNvPr id="7356" name="Google Shape;7356;p5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7" name="Google Shape;7357;p58"/>
              <p:cNvGrpSpPr/>
              <p:nvPr/>
            </p:nvGrpSpPr>
            <p:grpSpPr>
              <a:xfrm>
                <a:off x="1507666" y="2158168"/>
                <a:ext cx="272858" cy="310517"/>
                <a:chOff x="1507666" y="2158168"/>
                <a:chExt cx="272858" cy="310517"/>
              </a:xfrm>
            </p:grpSpPr>
            <p:grpSp>
              <p:nvGrpSpPr>
                <p:cNvPr id="7358" name="Google Shape;7358;p58"/>
                <p:cNvGrpSpPr/>
                <p:nvPr/>
              </p:nvGrpSpPr>
              <p:grpSpPr>
                <a:xfrm>
                  <a:off x="1507666" y="2176104"/>
                  <a:ext cx="166395" cy="273149"/>
                  <a:chOff x="1507666" y="2176104"/>
                  <a:chExt cx="166395" cy="273149"/>
                </a:xfrm>
              </p:grpSpPr>
              <p:sp>
                <p:nvSpPr>
                  <p:cNvPr id="7359" name="Google Shape;7359;p58"/>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6" name="Google Shape;7366;p5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8" name="Google Shape;7368;p58"/>
            <p:cNvGrpSpPr/>
            <p:nvPr/>
          </p:nvGrpSpPr>
          <p:grpSpPr>
            <a:xfrm>
              <a:off x="1184858" y="1766083"/>
              <a:ext cx="510255" cy="319491"/>
              <a:chOff x="1284601" y="1681380"/>
              <a:chExt cx="495923" cy="310517"/>
            </a:xfrm>
          </p:grpSpPr>
          <p:sp>
            <p:nvSpPr>
              <p:cNvPr id="7369" name="Google Shape;7369;p5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0" name="Google Shape;7370;p58"/>
              <p:cNvGrpSpPr/>
              <p:nvPr/>
            </p:nvGrpSpPr>
            <p:grpSpPr>
              <a:xfrm>
                <a:off x="1507666" y="1681380"/>
                <a:ext cx="272858" cy="310517"/>
                <a:chOff x="1507666" y="1681380"/>
                <a:chExt cx="272858" cy="310517"/>
              </a:xfrm>
            </p:grpSpPr>
            <p:grpSp>
              <p:nvGrpSpPr>
                <p:cNvPr id="7371" name="Google Shape;7371;p58"/>
                <p:cNvGrpSpPr/>
                <p:nvPr/>
              </p:nvGrpSpPr>
              <p:grpSpPr>
                <a:xfrm>
                  <a:off x="1507666" y="1700120"/>
                  <a:ext cx="166395" cy="272984"/>
                  <a:chOff x="1507666" y="1700120"/>
                  <a:chExt cx="166395" cy="272984"/>
                </a:xfrm>
              </p:grpSpPr>
              <p:sp>
                <p:nvSpPr>
                  <p:cNvPr id="7372" name="Google Shape;7372;p58"/>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9" name="Google Shape;7379;p5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81" name="Google Shape;7381;p58"/>
          <p:cNvGrpSpPr/>
          <p:nvPr/>
        </p:nvGrpSpPr>
        <p:grpSpPr>
          <a:xfrm>
            <a:off x="6815339" y="2324267"/>
            <a:ext cx="1622269" cy="552443"/>
            <a:chOff x="6894650" y="2574740"/>
            <a:chExt cx="1445100" cy="492111"/>
          </a:xfrm>
        </p:grpSpPr>
        <p:sp>
          <p:nvSpPr>
            <p:cNvPr id="7382" name="Google Shape;7382;p5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7" name="Google Shape;7387;p5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388" name="Google Shape;7388;p58"/>
          <p:cNvGrpSpPr/>
          <p:nvPr/>
        </p:nvGrpSpPr>
        <p:grpSpPr>
          <a:xfrm>
            <a:off x="6834882" y="3698522"/>
            <a:ext cx="1583206" cy="475705"/>
            <a:chOff x="6953919" y="3907920"/>
            <a:chExt cx="1377300" cy="475705"/>
          </a:xfrm>
        </p:grpSpPr>
        <p:cxnSp>
          <p:nvCxnSpPr>
            <p:cNvPr id="7389" name="Google Shape;7389;p58"/>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90" name="Google Shape;7390;p5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391" name="Google Shape;7391;p58"/>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92" name="Google Shape;7392;p58"/>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393" name="Google Shape;7393;p58"/>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394" name="Google Shape;7394;p58"/>
          <p:cNvGrpSpPr/>
          <p:nvPr/>
        </p:nvGrpSpPr>
        <p:grpSpPr>
          <a:xfrm>
            <a:off x="2338470" y="2459668"/>
            <a:ext cx="836286" cy="824529"/>
            <a:chOff x="2389399" y="2595741"/>
            <a:chExt cx="812796" cy="801369"/>
          </a:xfrm>
        </p:grpSpPr>
        <p:grpSp>
          <p:nvGrpSpPr>
            <p:cNvPr id="7395" name="Google Shape;7395;p58"/>
            <p:cNvGrpSpPr/>
            <p:nvPr/>
          </p:nvGrpSpPr>
          <p:grpSpPr>
            <a:xfrm>
              <a:off x="2492145" y="2881565"/>
              <a:ext cx="607300" cy="229751"/>
              <a:chOff x="2492145" y="2881565"/>
              <a:chExt cx="607300" cy="229751"/>
            </a:xfrm>
          </p:grpSpPr>
          <p:sp>
            <p:nvSpPr>
              <p:cNvPr id="7396" name="Google Shape;7396;p58"/>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58"/>
            <p:cNvGrpSpPr/>
            <p:nvPr/>
          </p:nvGrpSpPr>
          <p:grpSpPr>
            <a:xfrm>
              <a:off x="2389399" y="2595741"/>
              <a:ext cx="812796" cy="296825"/>
              <a:chOff x="2389399" y="2595741"/>
              <a:chExt cx="812796" cy="296825"/>
            </a:xfrm>
          </p:grpSpPr>
          <p:grpSp>
            <p:nvGrpSpPr>
              <p:cNvPr id="7400" name="Google Shape;7400;p58"/>
              <p:cNvGrpSpPr/>
              <p:nvPr/>
            </p:nvGrpSpPr>
            <p:grpSpPr>
              <a:xfrm>
                <a:off x="2389399" y="2595741"/>
                <a:ext cx="363638" cy="296825"/>
                <a:chOff x="2389399" y="2595741"/>
                <a:chExt cx="363638" cy="296825"/>
              </a:xfrm>
            </p:grpSpPr>
            <p:grpSp>
              <p:nvGrpSpPr>
                <p:cNvPr id="7401" name="Google Shape;7401;p58"/>
                <p:cNvGrpSpPr/>
                <p:nvPr/>
              </p:nvGrpSpPr>
              <p:grpSpPr>
                <a:xfrm>
                  <a:off x="2493852" y="2794333"/>
                  <a:ext cx="259185" cy="98232"/>
                  <a:chOff x="2493852" y="2794333"/>
                  <a:chExt cx="259185" cy="98232"/>
                </a:xfrm>
              </p:grpSpPr>
              <p:sp>
                <p:nvSpPr>
                  <p:cNvPr id="7402" name="Google Shape;7402;p58"/>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8"/>
                <p:cNvGrpSpPr/>
                <p:nvPr/>
              </p:nvGrpSpPr>
              <p:grpSpPr>
                <a:xfrm>
                  <a:off x="2389399" y="2595741"/>
                  <a:ext cx="224343" cy="182054"/>
                  <a:chOff x="2389399" y="2595741"/>
                  <a:chExt cx="224343" cy="182054"/>
                </a:xfrm>
              </p:grpSpPr>
              <p:sp>
                <p:nvSpPr>
                  <p:cNvPr id="7406" name="Google Shape;7406;p58"/>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8" name="Google Shape;7408;p58"/>
              <p:cNvGrpSpPr/>
              <p:nvPr/>
            </p:nvGrpSpPr>
            <p:grpSpPr>
              <a:xfrm>
                <a:off x="2683630" y="2595741"/>
                <a:ext cx="224334" cy="296825"/>
                <a:chOff x="2683630" y="2595741"/>
                <a:chExt cx="224334" cy="296825"/>
              </a:xfrm>
            </p:grpSpPr>
            <p:grpSp>
              <p:nvGrpSpPr>
                <p:cNvPr id="7409" name="Google Shape;7409;p58"/>
                <p:cNvGrpSpPr/>
                <p:nvPr/>
              </p:nvGrpSpPr>
              <p:grpSpPr>
                <a:xfrm>
                  <a:off x="2788083" y="2794333"/>
                  <a:ext cx="15356" cy="98232"/>
                  <a:chOff x="2788083" y="2794333"/>
                  <a:chExt cx="15356" cy="98232"/>
                </a:xfrm>
              </p:grpSpPr>
              <p:sp>
                <p:nvSpPr>
                  <p:cNvPr id="7410" name="Google Shape;7410;p58"/>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58"/>
                <p:cNvGrpSpPr/>
                <p:nvPr/>
              </p:nvGrpSpPr>
              <p:grpSpPr>
                <a:xfrm>
                  <a:off x="2683630" y="2595741"/>
                  <a:ext cx="224334" cy="182054"/>
                  <a:chOff x="2683630" y="2595741"/>
                  <a:chExt cx="224334" cy="182054"/>
                </a:xfrm>
              </p:grpSpPr>
              <p:sp>
                <p:nvSpPr>
                  <p:cNvPr id="7414" name="Google Shape;7414;p58"/>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6" name="Google Shape;7416;p58"/>
              <p:cNvGrpSpPr/>
              <p:nvPr/>
            </p:nvGrpSpPr>
            <p:grpSpPr>
              <a:xfrm>
                <a:off x="2838475" y="2595741"/>
                <a:ext cx="363719" cy="296825"/>
                <a:chOff x="2838475" y="2595741"/>
                <a:chExt cx="363719" cy="296825"/>
              </a:xfrm>
            </p:grpSpPr>
            <p:grpSp>
              <p:nvGrpSpPr>
                <p:cNvPr id="7417" name="Google Shape;7417;p58"/>
                <p:cNvGrpSpPr/>
                <p:nvPr/>
              </p:nvGrpSpPr>
              <p:grpSpPr>
                <a:xfrm>
                  <a:off x="2838475" y="2794333"/>
                  <a:ext cx="259185" cy="98232"/>
                  <a:chOff x="2838475" y="2794333"/>
                  <a:chExt cx="259185" cy="98232"/>
                </a:xfrm>
              </p:grpSpPr>
              <p:sp>
                <p:nvSpPr>
                  <p:cNvPr id="7418" name="Google Shape;7418;p58"/>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58"/>
                <p:cNvGrpSpPr/>
                <p:nvPr/>
              </p:nvGrpSpPr>
              <p:grpSpPr>
                <a:xfrm>
                  <a:off x="2977852" y="2595741"/>
                  <a:ext cx="224343" cy="182054"/>
                  <a:chOff x="2977852" y="2595741"/>
                  <a:chExt cx="224343" cy="182054"/>
                </a:xfrm>
              </p:grpSpPr>
              <p:sp>
                <p:nvSpPr>
                  <p:cNvPr id="7422" name="Google Shape;7422;p58"/>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24" name="Google Shape;7424;p58"/>
            <p:cNvGrpSpPr/>
            <p:nvPr/>
          </p:nvGrpSpPr>
          <p:grpSpPr>
            <a:xfrm>
              <a:off x="2389399" y="3100241"/>
              <a:ext cx="812796" cy="296869"/>
              <a:chOff x="2389399" y="3100241"/>
              <a:chExt cx="812796" cy="296869"/>
            </a:xfrm>
          </p:grpSpPr>
          <p:grpSp>
            <p:nvGrpSpPr>
              <p:cNvPr id="7425" name="Google Shape;7425;p58"/>
              <p:cNvGrpSpPr/>
              <p:nvPr/>
            </p:nvGrpSpPr>
            <p:grpSpPr>
              <a:xfrm>
                <a:off x="2683630" y="3100241"/>
                <a:ext cx="224334" cy="296869"/>
                <a:chOff x="2683630" y="3100241"/>
                <a:chExt cx="224334" cy="296869"/>
              </a:xfrm>
            </p:grpSpPr>
            <p:grpSp>
              <p:nvGrpSpPr>
                <p:cNvPr id="7426" name="Google Shape;7426;p58"/>
                <p:cNvGrpSpPr/>
                <p:nvPr/>
              </p:nvGrpSpPr>
              <p:grpSpPr>
                <a:xfrm>
                  <a:off x="2788083" y="3100241"/>
                  <a:ext cx="15356" cy="98237"/>
                  <a:chOff x="2788083" y="3100241"/>
                  <a:chExt cx="15356" cy="98237"/>
                </a:xfrm>
              </p:grpSpPr>
              <p:sp>
                <p:nvSpPr>
                  <p:cNvPr id="7427" name="Google Shape;7427;p5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58"/>
                <p:cNvGrpSpPr/>
                <p:nvPr/>
              </p:nvGrpSpPr>
              <p:grpSpPr>
                <a:xfrm>
                  <a:off x="2683630" y="3215065"/>
                  <a:ext cx="224334" cy="182045"/>
                  <a:chOff x="2683630" y="3215065"/>
                  <a:chExt cx="224334" cy="182045"/>
                </a:xfrm>
              </p:grpSpPr>
              <p:sp>
                <p:nvSpPr>
                  <p:cNvPr id="7431" name="Google Shape;7431;p5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58"/>
              <p:cNvGrpSpPr/>
              <p:nvPr/>
            </p:nvGrpSpPr>
            <p:grpSpPr>
              <a:xfrm>
                <a:off x="2389399" y="3100241"/>
                <a:ext cx="363638" cy="296869"/>
                <a:chOff x="2389399" y="3100241"/>
                <a:chExt cx="363638" cy="296869"/>
              </a:xfrm>
            </p:grpSpPr>
            <p:grpSp>
              <p:nvGrpSpPr>
                <p:cNvPr id="7434" name="Google Shape;7434;p58"/>
                <p:cNvGrpSpPr/>
                <p:nvPr/>
              </p:nvGrpSpPr>
              <p:grpSpPr>
                <a:xfrm>
                  <a:off x="2493852" y="3100241"/>
                  <a:ext cx="259185" cy="98237"/>
                  <a:chOff x="2493852" y="3100241"/>
                  <a:chExt cx="259185" cy="98237"/>
                </a:xfrm>
              </p:grpSpPr>
              <p:sp>
                <p:nvSpPr>
                  <p:cNvPr id="7435" name="Google Shape;7435;p5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8"/>
                <p:cNvGrpSpPr/>
                <p:nvPr/>
              </p:nvGrpSpPr>
              <p:grpSpPr>
                <a:xfrm>
                  <a:off x="2389399" y="3215065"/>
                  <a:ext cx="224343" cy="182045"/>
                  <a:chOff x="2389399" y="3215065"/>
                  <a:chExt cx="224343" cy="182045"/>
                </a:xfrm>
              </p:grpSpPr>
              <p:sp>
                <p:nvSpPr>
                  <p:cNvPr id="7439" name="Google Shape;7439;p5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1" name="Google Shape;7441;p58"/>
              <p:cNvGrpSpPr/>
              <p:nvPr/>
            </p:nvGrpSpPr>
            <p:grpSpPr>
              <a:xfrm>
                <a:off x="2838475" y="3100241"/>
                <a:ext cx="363719" cy="296869"/>
                <a:chOff x="2838475" y="3100241"/>
                <a:chExt cx="363719" cy="296869"/>
              </a:xfrm>
            </p:grpSpPr>
            <p:grpSp>
              <p:nvGrpSpPr>
                <p:cNvPr id="7442" name="Google Shape;7442;p58"/>
                <p:cNvGrpSpPr/>
                <p:nvPr/>
              </p:nvGrpSpPr>
              <p:grpSpPr>
                <a:xfrm>
                  <a:off x="2838475" y="3100241"/>
                  <a:ext cx="259185" cy="98237"/>
                  <a:chOff x="2838475" y="3100241"/>
                  <a:chExt cx="259185" cy="98237"/>
                </a:xfrm>
              </p:grpSpPr>
              <p:sp>
                <p:nvSpPr>
                  <p:cNvPr id="7443" name="Google Shape;7443;p5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58"/>
                <p:cNvGrpSpPr/>
                <p:nvPr/>
              </p:nvGrpSpPr>
              <p:grpSpPr>
                <a:xfrm>
                  <a:off x="2977852" y="3215065"/>
                  <a:ext cx="224343" cy="182045"/>
                  <a:chOff x="2977852" y="3215065"/>
                  <a:chExt cx="224343" cy="182045"/>
                </a:xfrm>
              </p:grpSpPr>
              <p:sp>
                <p:nvSpPr>
                  <p:cNvPr id="7447" name="Google Shape;7447;p5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59"/>
          <p:cNvGrpSpPr/>
          <p:nvPr/>
        </p:nvGrpSpPr>
        <p:grpSpPr>
          <a:xfrm>
            <a:off x="702088" y="3155922"/>
            <a:ext cx="2390414" cy="1024800"/>
            <a:chOff x="728925" y="3296613"/>
            <a:chExt cx="2390414" cy="1024800"/>
          </a:xfrm>
        </p:grpSpPr>
        <p:grpSp>
          <p:nvGrpSpPr>
            <p:cNvPr id="7454" name="Google Shape;7454;p59"/>
            <p:cNvGrpSpPr/>
            <p:nvPr/>
          </p:nvGrpSpPr>
          <p:grpSpPr>
            <a:xfrm>
              <a:off x="728925" y="3619800"/>
              <a:ext cx="2390414" cy="500893"/>
              <a:chOff x="728925" y="3619800"/>
              <a:chExt cx="2390414" cy="500893"/>
            </a:xfrm>
          </p:grpSpPr>
          <p:sp>
            <p:nvSpPr>
              <p:cNvPr id="7455" name="Google Shape;7455;p5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6" name="Google Shape;7456;p5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57" name="Google Shape;7457;p59"/>
            <p:cNvGrpSpPr/>
            <p:nvPr/>
          </p:nvGrpSpPr>
          <p:grpSpPr>
            <a:xfrm>
              <a:off x="1348050" y="3296613"/>
              <a:ext cx="1706152" cy="1024800"/>
              <a:chOff x="1348050" y="3296613"/>
              <a:chExt cx="1706152" cy="1024800"/>
            </a:xfrm>
          </p:grpSpPr>
          <p:sp>
            <p:nvSpPr>
              <p:cNvPr id="7458" name="Google Shape;7458;p5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9" name="Google Shape;7459;p5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60" name="Google Shape;7460;p5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61" name="Google Shape;7461;p5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62" name="Google Shape;7462;p5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63" name="Google Shape;7463;p59"/>
            <p:cNvGrpSpPr/>
            <p:nvPr/>
          </p:nvGrpSpPr>
          <p:grpSpPr>
            <a:xfrm>
              <a:off x="1455707" y="3654858"/>
              <a:ext cx="1491150" cy="417657"/>
              <a:chOff x="1455707" y="3654858"/>
              <a:chExt cx="1491150" cy="417657"/>
            </a:xfrm>
          </p:grpSpPr>
          <p:sp>
            <p:nvSpPr>
              <p:cNvPr id="7464" name="Google Shape;7464;p5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84" name="Google Shape;7484;p59"/>
          <p:cNvGraphicFramePr/>
          <p:nvPr/>
        </p:nvGraphicFramePr>
        <p:xfrm>
          <a:off x="5937787" y="2153834"/>
          <a:ext cx="3000000" cy="3000000"/>
        </p:xfrm>
        <a:graphic>
          <a:graphicData uri="http://schemas.openxmlformats.org/drawingml/2006/table">
            <a:tbl>
              <a:tblPr>
                <a:noFill/>
                <a:tableStyleId>{BB992739-68D1-41E9-BADB-ACC5AD48917F}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485" name="Google Shape;7485;p59"/>
          <p:cNvGrpSpPr/>
          <p:nvPr/>
        </p:nvGrpSpPr>
        <p:grpSpPr>
          <a:xfrm>
            <a:off x="710464" y="981599"/>
            <a:ext cx="2396505" cy="976502"/>
            <a:chOff x="749309" y="1112739"/>
            <a:chExt cx="2371603" cy="976502"/>
          </a:xfrm>
        </p:grpSpPr>
        <p:grpSp>
          <p:nvGrpSpPr>
            <p:cNvPr id="7486" name="Google Shape;7486;p59"/>
            <p:cNvGrpSpPr/>
            <p:nvPr/>
          </p:nvGrpSpPr>
          <p:grpSpPr>
            <a:xfrm>
              <a:off x="1092126" y="1112739"/>
              <a:ext cx="2028786" cy="975464"/>
              <a:chOff x="1092126" y="1112739"/>
              <a:chExt cx="2028786" cy="975464"/>
            </a:xfrm>
          </p:grpSpPr>
          <p:sp>
            <p:nvSpPr>
              <p:cNvPr id="7487" name="Google Shape;7487;p5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59"/>
            <p:cNvGrpSpPr/>
            <p:nvPr/>
          </p:nvGrpSpPr>
          <p:grpSpPr>
            <a:xfrm>
              <a:off x="749309" y="1112739"/>
              <a:ext cx="314700" cy="975464"/>
              <a:chOff x="749309" y="1112739"/>
              <a:chExt cx="314700" cy="975464"/>
            </a:xfrm>
          </p:grpSpPr>
          <p:sp>
            <p:nvSpPr>
              <p:cNvPr id="7512" name="Google Shape;7512;p5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6" name="Google Shape;7516;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20" name="Google Shape;7520;p59"/>
          <p:cNvGraphicFramePr/>
          <p:nvPr/>
        </p:nvGraphicFramePr>
        <p:xfrm>
          <a:off x="5937812" y="981584"/>
          <a:ext cx="3000000" cy="3000000"/>
        </p:xfrm>
        <a:graphic>
          <a:graphicData uri="http://schemas.openxmlformats.org/drawingml/2006/table">
            <a:tbl>
              <a:tblPr>
                <a:noFill/>
                <a:tableStyleId>{BB992739-68D1-41E9-BADB-ACC5AD48917F}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521" name="Google Shape;7521;p59"/>
          <p:cNvGraphicFramePr/>
          <p:nvPr/>
        </p:nvGraphicFramePr>
        <p:xfrm>
          <a:off x="3358675" y="2153834"/>
          <a:ext cx="3000000" cy="3000000"/>
        </p:xfrm>
        <a:graphic>
          <a:graphicData uri="http://schemas.openxmlformats.org/drawingml/2006/table">
            <a:tbl>
              <a:tblPr>
                <a:noFill/>
                <a:tableStyleId>{BB992739-68D1-41E9-BADB-ACC5AD48917F}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22" name="Google Shape;7522;p59"/>
          <p:cNvGrpSpPr/>
          <p:nvPr/>
        </p:nvGrpSpPr>
        <p:grpSpPr>
          <a:xfrm>
            <a:off x="3360661" y="3144795"/>
            <a:ext cx="2363377" cy="1047062"/>
            <a:chOff x="3358399" y="3285485"/>
            <a:chExt cx="2363377" cy="1047062"/>
          </a:xfrm>
        </p:grpSpPr>
        <p:grpSp>
          <p:nvGrpSpPr>
            <p:cNvPr id="7523" name="Google Shape;7523;p59"/>
            <p:cNvGrpSpPr/>
            <p:nvPr/>
          </p:nvGrpSpPr>
          <p:grpSpPr>
            <a:xfrm>
              <a:off x="3358412" y="3285485"/>
              <a:ext cx="2363244" cy="139500"/>
              <a:chOff x="3358412" y="3285485"/>
              <a:chExt cx="2363244" cy="139500"/>
            </a:xfrm>
          </p:grpSpPr>
          <p:sp>
            <p:nvSpPr>
              <p:cNvPr id="7524" name="Google Shape;7524;p5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9"/>
            <p:cNvGrpSpPr/>
            <p:nvPr/>
          </p:nvGrpSpPr>
          <p:grpSpPr>
            <a:xfrm>
              <a:off x="3358412" y="3466996"/>
              <a:ext cx="2363244" cy="139500"/>
              <a:chOff x="3358412" y="3466996"/>
              <a:chExt cx="2363244" cy="139500"/>
            </a:xfrm>
          </p:grpSpPr>
          <p:sp>
            <p:nvSpPr>
              <p:cNvPr id="7530" name="Google Shape;7530;p5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59"/>
            <p:cNvGrpSpPr/>
            <p:nvPr/>
          </p:nvGrpSpPr>
          <p:grpSpPr>
            <a:xfrm>
              <a:off x="3358412" y="3648507"/>
              <a:ext cx="2363244" cy="139500"/>
              <a:chOff x="3358412" y="3648507"/>
              <a:chExt cx="2363244" cy="139500"/>
            </a:xfrm>
          </p:grpSpPr>
          <p:sp>
            <p:nvSpPr>
              <p:cNvPr id="7536" name="Google Shape;7536;p5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59"/>
            <p:cNvGrpSpPr/>
            <p:nvPr/>
          </p:nvGrpSpPr>
          <p:grpSpPr>
            <a:xfrm>
              <a:off x="3358412" y="3830018"/>
              <a:ext cx="2363244" cy="139500"/>
              <a:chOff x="3358412" y="3830018"/>
              <a:chExt cx="2363244" cy="139500"/>
            </a:xfrm>
          </p:grpSpPr>
          <p:sp>
            <p:nvSpPr>
              <p:cNvPr id="7542" name="Google Shape;7542;p5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59"/>
            <p:cNvGrpSpPr/>
            <p:nvPr/>
          </p:nvGrpSpPr>
          <p:grpSpPr>
            <a:xfrm>
              <a:off x="3358399" y="4011514"/>
              <a:ext cx="2363377" cy="139537"/>
              <a:chOff x="3294800" y="4134603"/>
              <a:chExt cx="2638876" cy="152400"/>
            </a:xfrm>
          </p:grpSpPr>
          <p:sp>
            <p:nvSpPr>
              <p:cNvPr id="7548" name="Google Shape;7548;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59"/>
            <p:cNvGrpSpPr/>
            <p:nvPr/>
          </p:nvGrpSpPr>
          <p:grpSpPr>
            <a:xfrm>
              <a:off x="3358399" y="4193010"/>
              <a:ext cx="2363377" cy="139537"/>
              <a:chOff x="3294800" y="4134603"/>
              <a:chExt cx="2638876" cy="152400"/>
            </a:xfrm>
          </p:grpSpPr>
          <p:sp>
            <p:nvSpPr>
              <p:cNvPr id="7554" name="Google Shape;7554;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559" name="Google Shape;7559;p59"/>
          <p:cNvGraphicFramePr/>
          <p:nvPr/>
        </p:nvGraphicFramePr>
        <p:xfrm>
          <a:off x="711463" y="2153834"/>
          <a:ext cx="3000000" cy="3000000"/>
        </p:xfrm>
        <a:graphic>
          <a:graphicData uri="http://schemas.openxmlformats.org/drawingml/2006/table">
            <a:tbl>
              <a:tblPr>
                <a:noFill/>
                <a:tableStyleId>{BB992739-68D1-41E9-BADB-ACC5AD48917F}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60" name="Google Shape;7560;p59"/>
          <p:cNvGrpSpPr/>
          <p:nvPr/>
        </p:nvGrpSpPr>
        <p:grpSpPr>
          <a:xfrm>
            <a:off x="4161132" y="2557649"/>
            <a:ext cx="1302095" cy="60959"/>
            <a:chOff x="3558802" y="4011427"/>
            <a:chExt cx="1866000" cy="111300"/>
          </a:xfrm>
        </p:grpSpPr>
        <p:sp>
          <p:nvSpPr>
            <p:cNvPr id="7561" name="Google Shape;756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59"/>
          <p:cNvGrpSpPr/>
          <p:nvPr/>
        </p:nvGrpSpPr>
        <p:grpSpPr>
          <a:xfrm>
            <a:off x="4706620" y="2839808"/>
            <a:ext cx="914340" cy="60959"/>
            <a:chOff x="3558802" y="4011427"/>
            <a:chExt cx="1866000" cy="111300"/>
          </a:xfrm>
        </p:grpSpPr>
        <p:sp>
          <p:nvSpPr>
            <p:cNvPr id="7564" name="Google Shape;7564;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9"/>
          <p:cNvGrpSpPr/>
          <p:nvPr/>
        </p:nvGrpSpPr>
        <p:grpSpPr>
          <a:xfrm>
            <a:off x="5871419" y="3167606"/>
            <a:ext cx="2522867" cy="1001454"/>
            <a:chOff x="1904318" y="789980"/>
            <a:chExt cx="1489472" cy="606868"/>
          </a:xfrm>
        </p:grpSpPr>
        <p:cxnSp>
          <p:nvCxnSpPr>
            <p:cNvPr id="7567" name="Google Shape;7567;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68" name="Google Shape;7568;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69" name="Google Shape;7569;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70" name="Google Shape;7570;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571" name="Google Shape;7571;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572" name="Google Shape;7572;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573" name="Google Shape;7573;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574" name="Google Shape;7574;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581" name="Google Shape;7581;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82" name="Google Shape;7582;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83" name="Google Shape;7583;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59"/>
          <p:cNvGrpSpPr/>
          <p:nvPr/>
        </p:nvGrpSpPr>
        <p:grpSpPr>
          <a:xfrm>
            <a:off x="3355824" y="951642"/>
            <a:ext cx="2363393" cy="1005865"/>
            <a:chOff x="3292400" y="1193188"/>
            <a:chExt cx="2615240" cy="1131075"/>
          </a:xfrm>
        </p:grpSpPr>
        <p:sp>
          <p:nvSpPr>
            <p:cNvPr id="7585" name="Google Shape;7585;p5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86" name="Google Shape;7586;p5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87" name="Google Shape;7587;p5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588" name="Google Shape;7588;p5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589" name="Google Shape;7589;p5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590" name="Google Shape;7590;p5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591" name="Google Shape;7591;p5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592" name="Google Shape;7592;p5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593" name="Google Shape;7593;p5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594" name="Google Shape;7594;p5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595" name="Google Shape;7595;p5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6" name="Google Shape;7596;p5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97" name="Google Shape;7597;p5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8" name="Google Shape;7598;p5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99" name="Google Shape;7599;p59"/>
            <p:cNvGrpSpPr/>
            <p:nvPr/>
          </p:nvGrpSpPr>
          <p:grpSpPr>
            <a:xfrm>
              <a:off x="3748438" y="1378608"/>
              <a:ext cx="2159202" cy="903971"/>
              <a:chOff x="1683525" y="2179850"/>
              <a:chExt cx="4519050" cy="2134525"/>
            </a:xfrm>
          </p:grpSpPr>
          <p:sp>
            <p:nvSpPr>
              <p:cNvPr id="7600" name="Google Shape;7600;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1" name="Google Shape;7601;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2" name="Google Shape;7602;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3" name="Google Shape;7603;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4" name="Google Shape;7604;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5" name="Google Shape;7605;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6" name="Google Shape;7606;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7" name="Google Shape;7607;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8" name="Google Shape;7608;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9" name="Google Shape;7609;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10" name="Google Shape;7610;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11" name="Google Shape;7611;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615"/>
        <p:cNvGrpSpPr/>
        <p:nvPr/>
      </p:nvGrpSpPr>
      <p:grpSpPr>
        <a:xfrm>
          <a:off x="0" y="0"/>
          <a:ext cx="0" cy="0"/>
          <a:chOff x="0" y="0"/>
          <a:chExt cx="0" cy="0"/>
        </a:xfrm>
      </p:grpSpPr>
      <p:grpSp>
        <p:nvGrpSpPr>
          <p:cNvPr id="7616" name="Google Shape;7616;p60"/>
          <p:cNvGrpSpPr/>
          <p:nvPr/>
        </p:nvGrpSpPr>
        <p:grpSpPr>
          <a:xfrm>
            <a:off x="4796690" y="970938"/>
            <a:ext cx="745431" cy="718863"/>
            <a:chOff x="4249973" y="1201875"/>
            <a:chExt cx="1958568" cy="1888762"/>
          </a:xfrm>
        </p:grpSpPr>
        <p:sp>
          <p:nvSpPr>
            <p:cNvPr id="7617" name="Google Shape;7617;p6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8" name="Google Shape;7618;p60"/>
            <p:cNvGrpSpPr/>
            <p:nvPr/>
          </p:nvGrpSpPr>
          <p:grpSpPr>
            <a:xfrm>
              <a:off x="5853086" y="1789142"/>
              <a:ext cx="355454" cy="1048099"/>
              <a:chOff x="5576108" y="2016725"/>
              <a:chExt cx="565200" cy="1666560"/>
            </a:xfrm>
          </p:grpSpPr>
          <p:sp>
            <p:nvSpPr>
              <p:cNvPr id="7619" name="Google Shape;7619;p6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0" name="Google Shape;7620;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0"/>
            <p:cNvGrpSpPr/>
            <p:nvPr/>
          </p:nvGrpSpPr>
          <p:grpSpPr>
            <a:xfrm>
              <a:off x="4869455" y="2691676"/>
              <a:ext cx="1013897" cy="398961"/>
              <a:chOff x="4012057" y="3451825"/>
              <a:chExt cx="1612175" cy="634379"/>
            </a:xfrm>
          </p:grpSpPr>
          <p:sp>
            <p:nvSpPr>
              <p:cNvPr id="7622" name="Google Shape;7622;p6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3" name="Google Shape;7623;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60"/>
            <p:cNvGrpSpPr/>
            <p:nvPr/>
          </p:nvGrpSpPr>
          <p:grpSpPr>
            <a:xfrm>
              <a:off x="4276937" y="2155961"/>
              <a:ext cx="651965" cy="891358"/>
              <a:chOff x="3069908" y="2599997"/>
              <a:chExt cx="1036675" cy="1417328"/>
            </a:xfrm>
          </p:grpSpPr>
          <p:sp>
            <p:nvSpPr>
              <p:cNvPr id="7625" name="Google Shape;7625;p6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6" name="Google Shape;7626;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0"/>
            <p:cNvGrpSpPr/>
            <p:nvPr/>
          </p:nvGrpSpPr>
          <p:grpSpPr>
            <a:xfrm>
              <a:off x="5054918" y="1201875"/>
              <a:ext cx="999548" cy="602711"/>
              <a:chOff x="4306958" y="1082925"/>
              <a:chExt cx="1589359" cy="958358"/>
            </a:xfrm>
          </p:grpSpPr>
          <p:sp>
            <p:nvSpPr>
              <p:cNvPr id="7628" name="Google Shape;7628;p6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9" name="Google Shape;7629;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0"/>
            <p:cNvGrpSpPr/>
            <p:nvPr/>
          </p:nvGrpSpPr>
          <p:grpSpPr>
            <a:xfrm>
              <a:off x="4249973" y="1303451"/>
              <a:ext cx="799317" cy="841334"/>
              <a:chOff x="3027033" y="1244439"/>
              <a:chExt cx="1270977" cy="1337786"/>
            </a:xfrm>
          </p:grpSpPr>
          <p:sp>
            <p:nvSpPr>
              <p:cNvPr id="7631" name="Google Shape;7631;p6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32" name="Google Shape;7632;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33" name="Google Shape;7633;p60"/>
          <p:cNvGrpSpPr/>
          <p:nvPr/>
        </p:nvGrpSpPr>
        <p:grpSpPr>
          <a:xfrm>
            <a:off x="713063" y="1849388"/>
            <a:ext cx="761767" cy="729896"/>
            <a:chOff x="2657744" y="2337745"/>
            <a:chExt cx="832987" cy="798137"/>
          </a:xfrm>
        </p:grpSpPr>
        <p:sp>
          <p:nvSpPr>
            <p:cNvPr id="7634" name="Google Shape;7634;p6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60"/>
          <p:cNvGrpSpPr/>
          <p:nvPr/>
        </p:nvGrpSpPr>
        <p:grpSpPr>
          <a:xfrm>
            <a:off x="3224027" y="1852594"/>
            <a:ext cx="685569" cy="723586"/>
            <a:chOff x="3398134" y="2057755"/>
            <a:chExt cx="704087" cy="743130"/>
          </a:xfrm>
        </p:grpSpPr>
        <p:grpSp>
          <p:nvGrpSpPr>
            <p:cNvPr id="7641" name="Google Shape;7641;p60"/>
            <p:cNvGrpSpPr/>
            <p:nvPr/>
          </p:nvGrpSpPr>
          <p:grpSpPr>
            <a:xfrm>
              <a:off x="3398134" y="2290183"/>
              <a:ext cx="315300" cy="219900"/>
              <a:chOff x="3398134" y="2290183"/>
              <a:chExt cx="315300" cy="219900"/>
            </a:xfrm>
          </p:grpSpPr>
          <p:sp>
            <p:nvSpPr>
              <p:cNvPr id="7642" name="Google Shape;7642;p60"/>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3" name="Google Shape;7643;p60"/>
              <p:cNvCxnSpPr>
                <a:stCxn id="764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644" name="Google Shape;7644;p60"/>
            <p:cNvGrpSpPr/>
            <p:nvPr/>
          </p:nvGrpSpPr>
          <p:grpSpPr>
            <a:xfrm>
              <a:off x="3547823" y="2467358"/>
              <a:ext cx="219900" cy="333527"/>
              <a:chOff x="3547823" y="2467358"/>
              <a:chExt cx="219900" cy="333527"/>
            </a:xfrm>
          </p:grpSpPr>
          <p:sp>
            <p:nvSpPr>
              <p:cNvPr id="7645" name="Google Shape;7645;p60"/>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6" name="Google Shape;7646;p60"/>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647" name="Google Shape;7647;p60"/>
            <p:cNvGrpSpPr/>
            <p:nvPr/>
          </p:nvGrpSpPr>
          <p:grpSpPr>
            <a:xfrm>
              <a:off x="3734138" y="2467358"/>
              <a:ext cx="219900" cy="333527"/>
              <a:chOff x="3734138" y="2467358"/>
              <a:chExt cx="219900" cy="333527"/>
            </a:xfrm>
          </p:grpSpPr>
          <p:sp>
            <p:nvSpPr>
              <p:cNvPr id="7648" name="Google Shape;7648;p60"/>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9" name="Google Shape;7649;p60"/>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650" name="Google Shape;7650;p60"/>
            <p:cNvGrpSpPr/>
            <p:nvPr/>
          </p:nvGrpSpPr>
          <p:grpSpPr>
            <a:xfrm>
              <a:off x="3787560" y="2288011"/>
              <a:ext cx="314661" cy="219900"/>
              <a:chOff x="3787560" y="2288011"/>
              <a:chExt cx="314661" cy="219900"/>
            </a:xfrm>
          </p:grpSpPr>
          <p:sp>
            <p:nvSpPr>
              <p:cNvPr id="7651" name="Google Shape;7651;p60"/>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52" name="Google Shape;7652;p60"/>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653" name="Google Shape;7653;p60"/>
            <p:cNvGrpSpPr/>
            <p:nvPr/>
          </p:nvGrpSpPr>
          <p:grpSpPr>
            <a:xfrm>
              <a:off x="3637290" y="2057755"/>
              <a:ext cx="219900" cy="335499"/>
              <a:chOff x="3637290" y="2057755"/>
              <a:chExt cx="219900" cy="335499"/>
            </a:xfrm>
          </p:grpSpPr>
          <p:sp>
            <p:nvSpPr>
              <p:cNvPr id="7654" name="Google Shape;7654;p60"/>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55" name="Google Shape;7655;p60"/>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656" name="Google Shape;7656;p60"/>
          <p:cNvGrpSpPr/>
          <p:nvPr/>
        </p:nvGrpSpPr>
        <p:grpSpPr>
          <a:xfrm>
            <a:off x="4899249" y="1859290"/>
            <a:ext cx="710153" cy="710153"/>
            <a:chOff x="5007123" y="2079403"/>
            <a:chExt cx="687600" cy="687600"/>
          </a:xfrm>
        </p:grpSpPr>
        <p:sp>
          <p:nvSpPr>
            <p:cNvPr id="7657" name="Google Shape;7657;p60"/>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0"/>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0"/>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0"/>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0"/>
          <p:cNvGrpSpPr/>
          <p:nvPr/>
        </p:nvGrpSpPr>
        <p:grpSpPr>
          <a:xfrm>
            <a:off x="5708687" y="1853796"/>
            <a:ext cx="720998" cy="721183"/>
            <a:chOff x="5797446" y="2063053"/>
            <a:chExt cx="698100" cy="698280"/>
          </a:xfrm>
        </p:grpSpPr>
        <p:sp>
          <p:nvSpPr>
            <p:cNvPr id="7662" name="Google Shape;7662;p60"/>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0"/>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0"/>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0"/>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0"/>
          <p:cNvGrpSpPr/>
          <p:nvPr/>
        </p:nvGrpSpPr>
        <p:grpSpPr>
          <a:xfrm>
            <a:off x="8153834" y="3499401"/>
            <a:ext cx="280585" cy="673164"/>
            <a:chOff x="8075075" y="3754290"/>
            <a:chExt cx="255612" cy="613194"/>
          </a:xfrm>
        </p:grpSpPr>
        <p:grpSp>
          <p:nvGrpSpPr>
            <p:cNvPr id="7667" name="Google Shape;7667;p60"/>
            <p:cNvGrpSpPr/>
            <p:nvPr/>
          </p:nvGrpSpPr>
          <p:grpSpPr>
            <a:xfrm>
              <a:off x="8075075" y="3754290"/>
              <a:ext cx="255612" cy="613194"/>
              <a:chOff x="8075075" y="3754290"/>
              <a:chExt cx="255612" cy="613194"/>
            </a:xfrm>
          </p:grpSpPr>
          <p:sp>
            <p:nvSpPr>
              <p:cNvPr id="7668" name="Google Shape;7668;p60"/>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0"/>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0" name="Google Shape;7670;p60"/>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0"/>
          <p:cNvGrpSpPr/>
          <p:nvPr/>
        </p:nvGrpSpPr>
        <p:grpSpPr>
          <a:xfrm>
            <a:off x="5270892" y="3488198"/>
            <a:ext cx="470352" cy="683745"/>
            <a:chOff x="1697726" y="3244179"/>
            <a:chExt cx="788124" cy="1146069"/>
          </a:xfrm>
        </p:grpSpPr>
        <p:sp>
          <p:nvSpPr>
            <p:cNvPr id="7672" name="Google Shape;7672;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0"/>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5" name="Google Shape;7675;p60"/>
          <p:cNvGrpSpPr/>
          <p:nvPr/>
        </p:nvGrpSpPr>
        <p:grpSpPr>
          <a:xfrm>
            <a:off x="5892043" y="3499400"/>
            <a:ext cx="293891" cy="293845"/>
            <a:chOff x="6134814" y="3754290"/>
            <a:chExt cx="293891" cy="293845"/>
          </a:xfrm>
        </p:grpSpPr>
        <p:sp>
          <p:nvSpPr>
            <p:cNvPr id="7676" name="Google Shape;7676;p6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0"/>
          <p:cNvGrpSpPr/>
          <p:nvPr/>
        </p:nvGrpSpPr>
        <p:grpSpPr>
          <a:xfrm>
            <a:off x="5892043" y="3878071"/>
            <a:ext cx="293891" cy="293891"/>
            <a:chOff x="6134814" y="4086186"/>
            <a:chExt cx="293891" cy="293891"/>
          </a:xfrm>
        </p:grpSpPr>
        <p:sp>
          <p:nvSpPr>
            <p:cNvPr id="7679" name="Google Shape;7679;p6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1" name="Google Shape;7681;p60"/>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0"/>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3" name="Google Shape;7683;p60"/>
          <p:cNvGrpSpPr/>
          <p:nvPr/>
        </p:nvGrpSpPr>
        <p:grpSpPr>
          <a:xfrm>
            <a:off x="7817018" y="2706764"/>
            <a:ext cx="622883" cy="621944"/>
            <a:chOff x="1187048" y="238125"/>
            <a:chExt cx="5256397" cy="5248476"/>
          </a:xfrm>
        </p:grpSpPr>
        <p:sp>
          <p:nvSpPr>
            <p:cNvPr id="7684" name="Google Shape;7684;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0"/>
          <p:cNvGrpSpPr/>
          <p:nvPr/>
        </p:nvGrpSpPr>
        <p:grpSpPr>
          <a:xfrm>
            <a:off x="2274123" y="2716372"/>
            <a:ext cx="1310987" cy="612407"/>
            <a:chOff x="238125" y="1188750"/>
            <a:chExt cx="7140450" cy="3335550"/>
          </a:xfrm>
        </p:grpSpPr>
        <p:sp>
          <p:nvSpPr>
            <p:cNvPr id="7689" name="Google Shape;7689;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0"/>
          <p:cNvGrpSpPr/>
          <p:nvPr/>
        </p:nvGrpSpPr>
        <p:grpSpPr>
          <a:xfrm>
            <a:off x="6599995" y="2706927"/>
            <a:ext cx="1110299" cy="621702"/>
            <a:chOff x="238125" y="1335475"/>
            <a:chExt cx="5418735" cy="3034175"/>
          </a:xfrm>
        </p:grpSpPr>
        <p:sp>
          <p:nvSpPr>
            <p:cNvPr id="7695" name="Google Shape;7695;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60"/>
          <p:cNvGrpSpPr/>
          <p:nvPr/>
        </p:nvGrpSpPr>
        <p:grpSpPr>
          <a:xfrm>
            <a:off x="5417655" y="2703824"/>
            <a:ext cx="1074451" cy="627181"/>
            <a:chOff x="5359127" y="2910889"/>
            <a:chExt cx="1097723" cy="640831"/>
          </a:xfrm>
        </p:grpSpPr>
        <p:grpSp>
          <p:nvGrpSpPr>
            <p:cNvPr id="7699" name="Google Shape;7699;p60"/>
            <p:cNvGrpSpPr/>
            <p:nvPr/>
          </p:nvGrpSpPr>
          <p:grpSpPr>
            <a:xfrm>
              <a:off x="5929791" y="3263088"/>
              <a:ext cx="527060" cy="287097"/>
              <a:chOff x="5929791" y="3263088"/>
              <a:chExt cx="527060" cy="287097"/>
            </a:xfrm>
          </p:grpSpPr>
          <p:sp>
            <p:nvSpPr>
              <p:cNvPr id="7700" name="Google Shape;7700;p60"/>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1" name="Google Shape;7701;p60"/>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02" name="Google Shape;7702;p60"/>
            <p:cNvGrpSpPr/>
            <p:nvPr/>
          </p:nvGrpSpPr>
          <p:grpSpPr>
            <a:xfrm>
              <a:off x="5359127" y="3263089"/>
              <a:ext cx="526428" cy="288631"/>
              <a:chOff x="5359127" y="3263089"/>
              <a:chExt cx="526428" cy="288631"/>
            </a:xfrm>
          </p:grpSpPr>
          <p:sp>
            <p:nvSpPr>
              <p:cNvPr id="7703" name="Google Shape;7703;p60"/>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4" name="Google Shape;7704;p60"/>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05" name="Google Shape;7705;p60"/>
            <p:cNvGrpSpPr/>
            <p:nvPr/>
          </p:nvGrpSpPr>
          <p:grpSpPr>
            <a:xfrm>
              <a:off x="5551525" y="2910889"/>
              <a:ext cx="520901" cy="610283"/>
              <a:chOff x="5551525" y="2910889"/>
              <a:chExt cx="520901" cy="610283"/>
            </a:xfrm>
          </p:grpSpPr>
          <p:sp>
            <p:nvSpPr>
              <p:cNvPr id="7706" name="Google Shape;7706;p60"/>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7" name="Google Shape;7707;p60"/>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08" name="Google Shape;7708;p60"/>
            <p:cNvGrpSpPr/>
            <p:nvPr/>
          </p:nvGrpSpPr>
          <p:grpSpPr>
            <a:xfrm>
              <a:off x="5743962" y="2919100"/>
              <a:ext cx="623674" cy="284502"/>
              <a:chOff x="5743962" y="2919100"/>
              <a:chExt cx="623674" cy="284502"/>
            </a:xfrm>
          </p:grpSpPr>
          <p:sp>
            <p:nvSpPr>
              <p:cNvPr id="7709" name="Google Shape;7709;p60"/>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10" name="Google Shape;7710;p60"/>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11" name="Google Shape;7711;p60"/>
          <p:cNvGrpSpPr/>
          <p:nvPr/>
        </p:nvGrpSpPr>
        <p:grpSpPr>
          <a:xfrm>
            <a:off x="7568868" y="1854536"/>
            <a:ext cx="874976" cy="719600"/>
            <a:chOff x="7608988" y="2093194"/>
            <a:chExt cx="817276" cy="672147"/>
          </a:xfrm>
        </p:grpSpPr>
        <p:cxnSp>
          <p:nvCxnSpPr>
            <p:cNvPr id="7712" name="Google Shape;7712;p6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3" name="Google Shape;7713;p6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4" name="Google Shape;7714;p6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5" name="Google Shape;7715;p6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6" name="Google Shape;7716;p6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17" name="Google Shape;7717;p6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18" name="Google Shape;7718;p60"/>
            <p:cNvGrpSpPr/>
            <p:nvPr/>
          </p:nvGrpSpPr>
          <p:grpSpPr>
            <a:xfrm>
              <a:off x="7721175" y="2093194"/>
              <a:ext cx="599587" cy="623846"/>
              <a:chOff x="7721175" y="2093194"/>
              <a:chExt cx="599587" cy="623846"/>
            </a:xfrm>
          </p:grpSpPr>
          <p:grpSp>
            <p:nvGrpSpPr>
              <p:cNvPr id="7719" name="Google Shape;7719;p60"/>
              <p:cNvGrpSpPr/>
              <p:nvPr/>
            </p:nvGrpSpPr>
            <p:grpSpPr>
              <a:xfrm>
                <a:off x="7721175" y="2093194"/>
                <a:ext cx="291605" cy="623846"/>
                <a:chOff x="9405575" y="2061418"/>
                <a:chExt cx="291605" cy="623846"/>
              </a:xfrm>
            </p:grpSpPr>
            <p:sp>
              <p:nvSpPr>
                <p:cNvPr id="7720" name="Google Shape;7720;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60"/>
              <p:cNvGrpSpPr/>
              <p:nvPr/>
            </p:nvGrpSpPr>
            <p:grpSpPr>
              <a:xfrm flipH="1">
                <a:off x="8029157" y="2093194"/>
                <a:ext cx="291605" cy="623846"/>
                <a:chOff x="9405575" y="2061418"/>
                <a:chExt cx="291605" cy="623846"/>
              </a:xfrm>
            </p:grpSpPr>
            <p:sp>
              <p:nvSpPr>
                <p:cNvPr id="7728" name="Google Shape;7728;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35" name="Google Shape;7735;p60"/>
          <p:cNvGrpSpPr/>
          <p:nvPr/>
        </p:nvGrpSpPr>
        <p:grpSpPr>
          <a:xfrm>
            <a:off x="4013304" y="970938"/>
            <a:ext cx="712557" cy="785901"/>
            <a:chOff x="4206459" y="1191441"/>
            <a:chExt cx="712557" cy="785901"/>
          </a:xfrm>
        </p:grpSpPr>
        <p:sp>
          <p:nvSpPr>
            <p:cNvPr id="7736" name="Google Shape;7736;p6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0" name="Google Shape;7740;p60"/>
            <p:cNvGrpSpPr/>
            <p:nvPr/>
          </p:nvGrpSpPr>
          <p:grpSpPr>
            <a:xfrm>
              <a:off x="4644280" y="1290523"/>
              <a:ext cx="143716" cy="29463"/>
              <a:chOff x="4644280" y="1290523"/>
              <a:chExt cx="143716" cy="29463"/>
            </a:xfrm>
          </p:grpSpPr>
          <p:sp>
            <p:nvSpPr>
              <p:cNvPr id="7741" name="Google Shape;7741;p6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0"/>
            <p:cNvGrpSpPr/>
            <p:nvPr/>
          </p:nvGrpSpPr>
          <p:grpSpPr>
            <a:xfrm>
              <a:off x="4356567" y="1191441"/>
              <a:ext cx="143690" cy="29488"/>
              <a:chOff x="4356567" y="1191441"/>
              <a:chExt cx="143690" cy="29488"/>
            </a:xfrm>
          </p:grpSpPr>
          <p:sp>
            <p:nvSpPr>
              <p:cNvPr id="7746" name="Google Shape;7746;p6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0"/>
            <p:cNvGrpSpPr/>
            <p:nvPr/>
          </p:nvGrpSpPr>
          <p:grpSpPr>
            <a:xfrm>
              <a:off x="4339009" y="1863727"/>
              <a:ext cx="143703" cy="29476"/>
              <a:chOff x="4339009" y="1863727"/>
              <a:chExt cx="143703" cy="29476"/>
            </a:xfrm>
          </p:grpSpPr>
          <p:sp>
            <p:nvSpPr>
              <p:cNvPr id="7751" name="Google Shape;7751;p6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0"/>
            <p:cNvGrpSpPr/>
            <p:nvPr/>
          </p:nvGrpSpPr>
          <p:grpSpPr>
            <a:xfrm>
              <a:off x="4206459" y="1607315"/>
              <a:ext cx="29539" cy="142899"/>
              <a:chOff x="4206459" y="1607315"/>
              <a:chExt cx="29539" cy="142899"/>
            </a:xfrm>
          </p:grpSpPr>
          <p:sp>
            <p:nvSpPr>
              <p:cNvPr id="7756" name="Google Shape;7756;p6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0" name="Google Shape;7760;p6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4" name="Google Shape;7764;p60"/>
            <p:cNvGrpSpPr/>
            <p:nvPr/>
          </p:nvGrpSpPr>
          <p:grpSpPr>
            <a:xfrm>
              <a:off x="4889463" y="1423737"/>
              <a:ext cx="29552" cy="142899"/>
              <a:chOff x="4889463" y="1423737"/>
              <a:chExt cx="29552" cy="142899"/>
            </a:xfrm>
          </p:grpSpPr>
          <p:sp>
            <p:nvSpPr>
              <p:cNvPr id="7765" name="Google Shape;7765;p6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0"/>
            <p:cNvGrpSpPr/>
            <p:nvPr/>
          </p:nvGrpSpPr>
          <p:grpSpPr>
            <a:xfrm>
              <a:off x="4771663" y="1876896"/>
              <a:ext cx="108651" cy="100447"/>
              <a:chOff x="4771663" y="1876896"/>
              <a:chExt cx="108651" cy="100447"/>
            </a:xfrm>
          </p:grpSpPr>
          <p:sp>
            <p:nvSpPr>
              <p:cNvPr id="7770" name="Google Shape;7770;p6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4" name="Google Shape;7774;p60"/>
          <p:cNvGrpSpPr/>
          <p:nvPr/>
        </p:nvGrpSpPr>
        <p:grpSpPr>
          <a:xfrm>
            <a:off x="4008780" y="1854161"/>
            <a:ext cx="791287" cy="720350"/>
            <a:chOff x="267375" y="1071875"/>
            <a:chExt cx="470500" cy="428550"/>
          </a:xfrm>
        </p:grpSpPr>
        <p:sp>
          <p:nvSpPr>
            <p:cNvPr id="7775" name="Google Shape;7775;p6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60"/>
          <p:cNvGrpSpPr/>
          <p:nvPr/>
        </p:nvGrpSpPr>
        <p:grpSpPr>
          <a:xfrm>
            <a:off x="709275" y="3498791"/>
            <a:ext cx="1408444" cy="673166"/>
            <a:chOff x="712664" y="3693287"/>
            <a:chExt cx="1460738" cy="698160"/>
          </a:xfrm>
        </p:grpSpPr>
        <p:grpSp>
          <p:nvGrpSpPr>
            <p:cNvPr id="7784" name="Google Shape;7784;p60"/>
            <p:cNvGrpSpPr/>
            <p:nvPr/>
          </p:nvGrpSpPr>
          <p:grpSpPr>
            <a:xfrm>
              <a:off x="1380079" y="4133090"/>
              <a:ext cx="234048" cy="258099"/>
              <a:chOff x="1380079" y="4133090"/>
              <a:chExt cx="234048" cy="258099"/>
            </a:xfrm>
          </p:grpSpPr>
          <p:sp>
            <p:nvSpPr>
              <p:cNvPr id="7785" name="Google Shape;7785;p6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60"/>
            <p:cNvGrpSpPr/>
            <p:nvPr/>
          </p:nvGrpSpPr>
          <p:grpSpPr>
            <a:xfrm>
              <a:off x="884610" y="3864082"/>
              <a:ext cx="1118566" cy="527275"/>
              <a:chOff x="890961" y="3865463"/>
              <a:chExt cx="1115221" cy="525698"/>
            </a:xfrm>
          </p:grpSpPr>
          <p:sp>
            <p:nvSpPr>
              <p:cNvPr id="7789" name="Google Shape;7789;p60"/>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0"/>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0"/>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60"/>
            <p:cNvGrpSpPr/>
            <p:nvPr/>
          </p:nvGrpSpPr>
          <p:grpSpPr>
            <a:xfrm>
              <a:off x="712664" y="3693287"/>
              <a:ext cx="1460738" cy="698160"/>
              <a:chOff x="712664" y="3693025"/>
              <a:chExt cx="1460738" cy="698160"/>
            </a:xfrm>
          </p:grpSpPr>
          <p:sp>
            <p:nvSpPr>
              <p:cNvPr id="7793" name="Google Shape;7793;p6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9" name="Google Shape;7799;p60"/>
          <p:cNvGrpSpPr/>
          <p:nvPr/>
        </p:nvGrpSpPr>
        <p:grpSpPr>
          <a:xfrm>
            <a:off x="3146990" y="970938"/>
            <a:ext cx="795485" cy="738831"/>
            <a:chOff x="3348603" y="1236445"/>
            <a:chExt cx="749256" cy="695894"/>
          </a:xfrm>
        </p:grpSpPr>
        <p:grpSp>
          <p:nvGrpSpPr>
            <p:cNvPr id="7800" name="Google Shape;7800;p60"/>
            <p:cNvGrpSpPr/>
            <p:nvPr/>
          </p:nvGrpSpPr>
          <p:grpSpPr>
            <a:xfrm>
              <a:off x="3583779" y="1236445"/>
              <a:ext cx="293795" cy="285811"/>
              <a:chOff x="3750225" y="1774000"/>
              <a:chExt cx="149575" cy="145525"/>
            </a:xfrm>
          </p:grpSpPr>
          <p:sp>
            <p:nvSpPr>
              <p:cNvPr id="7801" name="Google Shape;7801;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60"/>
            <p:cNvGrpSpPr/>
            <p:nvPr/>
          </p:nvGrpSpPr>
          <p:grpSpPr>
            <a:xfrm>
              <a:off x="3775534" y="1462599"/>
              <a:ext cx="322325" cy="285958"/>
              <a:chOff x="3847850" y="1889150"/>
              <a:chExt cx="164100" cy="145600"/>
            </a:xfrm>
          </p:grpSpPr>
          <p:sp>
            <p:nvSpPr>
              <p:cNvPr id="7804" name="Google Shape;7804;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0"/>
            <p:cNvGrpSpPr/>
            <p:nvPr/>
          </p:nvGrpSpPr>
          <p:grpSpPr>
            <a:xfrm>
              <a:off x="3545329" y="1646528"/>
              <a:ext cx="293746" cy="285811"/>
              <a:chOff x="3730650" y="1982800"/>
              <a:chExt cx="149550" cy="145525"/>
            </a:xfrm>
          </p:grpSpPr>
          <p:sp>
            <p:nvSpPr>
              <p:cNvPr id="7807" name="Google Shape;780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60"/>
            <p:cNvGrpSpPr/>
            <p:nvPr/>
          </p:nvGrpSpPr>
          <p:grpSpPr>
            <a:xfrm>
              <a:off x="3348603" y="1415046"/>
              <a:ext cx="294384" cy="284387"/>
              <a:chOff x="3630494" y="1864938"/>
              <a:chExt cx="149875" cy="144800"/>
            </a:xfrm>
          </p:grpSpPr>
          <p:sp>
            <p:nvSpPr>
              <p:cNvPr id="7810" name="Google Shape;7810;p6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2" name="Google Shape;7812;p60"/>
          <p:cNvGrpSpPr/>
          <p:nvPr/>
        </p:nvGrpSpPr>
        <p:grpSpPr>
          <a:xfrm>
            <a:off x="2268517" y="3493834"/>
            <a:ext cx="1324924" cy="678083"/>
            <a:chOff x="2413923" y="3711366"/>
            <a:chExt cx="1374117" cy="703260"/>
          </a:xfrm>
        </p:grpSpPr>
        <p:grpSp>
          <p:nvGrpSpPr>
            <p:cNvPr id="7813" name="Google Shape;7813;p60"/>
            <p:cNvGrpSpPr/>
            <p:nvPr/>
          </p:nvGrpSpPr>
          <p:grpSpPr>
            <a:xfrm>
              <a:off x="2413923" y="3711366"/>
              <a:ext cx="1374117" cy="703260"/>
              <a:chOff x="2413923" y="3711366"/>
              <a:chExt cx="1374117" cy="703260"/>
            </a:xfrm>
          </p:grpSpPr>
          <p:sp>
            <p:nvSpPr>
              <p:cNvPr id="7814" name="Google Shape;7814;p60"/>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5" name="Google Shape;7815;p60"/>
              <p:cNvGrpSpPr/>
              <p:nvPr/>
            </p:nvGrpSpPr>
            <p:grpSpPr>
              <a:xfrm>
                <a:off x="2600284" y="3808654"/>
                <a:ext cx="234506" cy="138009"/>
                <a:chOff x="2600284" y="3808654"/>
                <a:chExt cx="234506" cy="138009"/>
              </a:xfrm>
            </p:grpSpPr>
            <p:sp>
              <p:nvSpPr>
                <p:cNvPr id="7816" name="Google Shape;7816;p60"/>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7" name="Google Shape;7817;p6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8" name="Google Shape;7818;p60"/>
              <p:cNvGrpSpPr/>
              <p:nvPr/>
            </p:nvGrpSpPr>
            <p:grpSpPr>
              <a:xfrm>
                <a:off x="3359659" y="3805664"/>
                <a:ext cx="232294" cy="141000"/>
                <a:chOff x="3359659" y="3805664"/>
                <a:chExt cx="232294" cy="141000"/>
              </a:xfrm>
            </p:grpSpPr>
            <p:sp>
              <p:nvSpPr>
                <p:cNvPr id="7819" name="Google Shape;7819;p60"/>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0" name="Google Shape;7820;p6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21" name="Google Shape;7821;p60"/>
              <p:cNvGrpSpPr/>
              <p:nvPr/>
            </p:nvGrpSpPr>
            <p:grpSpPr>
              <a:xfrm>
                <a:off x="3067316" y="3711366"/>
                <a:ext cx="66900" cy="166809"/>
                <a:chOff x="3067316" y="3711366"/>
                <a:chExt cx="66900" cy="166809"/>
              </a:xfrm>
            </p:grpSpPr>
            <p:sp>
              <p:nvSpPr>
                <p:cNvPr id="7822" name="Google Shape;7822;p60"/>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3" name="Google Shape;7823;p6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24" name="Google Shape;7824;p60"/>
              <p:cNvGrpSpPr/>
              <p:nvPr/>
            </p:nvGrpSpPr>
            <p:grpSpPr>
              <a:xfrm>
                <a:off x="2413923" y="4058666"/>
                <a:ext cx="224119" cy="66900"/>
                <a:chOff x="2413923" y="4058666"/>
                <a:chExt cx="224119" cy="66900"/>
              </a:xfrm>
            </p:grpSpPr>
            <p:sp>
              <p:nvSpPr>
                <p:cNvPr id="7825" name="Google Shape;7825;p60"/>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6" name="Google Shape;7826;p6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27" name="Google Shape;7827;p60"/>
              <p:cNvGrpSpPr/>
              <p:nvPr/>
            </p:nvGrpSpPr>
            <p:grpSpPr>
              <a:xfrm>
                <a:off x="3564643" y="4058666"/>
                <a:ext cx="223397" cy="66900"/>
                <a:chOff x="3564643" y="4058666"/>
                <a:chExt cx="223397" cy="66900"/>
              </a:xfrm>
            </p:grpSpPr>
            <p:sp>
              <p:nvSpPr>
                <p:cNvPr id="7828" name="Google Shape;7828;p60"/>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9" name="Google Shape;7829;p6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830" name="Google Shape;7830;p60"/>
            <p:cNvGrpSpPr/>
            <p:nvPr/>
          </p:nvGrpSpPr>
          <p:grpSpPr>
            <a:xfrm>
              <a:off x="2633353" y="3965763"/>
              <a:ext cx="933975" cy="445687"/>
              <a:chOff x="2633353" y="3965763"/>
              <a:chExt cx="933975" cy="445687"/>
            </a:xfrm>
          </p:grpSpPr>
          <p:sp>
            <p:nvSpPr>
              <p:cNvPr id="7831" name="Google Shape;7831;p60"/>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0"/>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60"/>
          <p:cNvGrpSpPr/>
          <p:nvPr/>
        </p:nvGrpSpPr>
        <p:grpSpPr>
          <a:xfrm>
            <a:off x="6392789" y="1044382"/>
            <a:ext cx="1131087" cy="587383"/>
            <a:chOff x="238125" y="999450"/>
            <a:chExt cx="7140700" cy="3708225"/>
          </a:xfrm>
        </p:grpSpPr>
        <p:sp>
          <p:nvSpPr>
            <p:cNvPr id="7834" name="Google Shape;7834;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60"/>
          <p:cNvGrpSpPr/>
          <p:nvPr/>
        </p:nvGrpSpPr>
        <p:grpSpPr>
          <a:xfrm>
            <a:off x="3744240" y="3493876"/>
            <a:ext cx="1375854" cy="678131"/>
            <a:chOff x="3913765" y="3641905"/>
            <a:chExt cx="1522805" cy="750560"/>
          </a:xfrm>
        </p:grpSpPr>
        <p:grpSp>
          <p:nvGrpSpPr>
            <p:cNvPr id="7844" name="Google Shape;7844;p60"/>
            <p:cNvGrpSpPr/>
            <p:nvPr/>
          </p:nvGrpSpPr>
          <p:grpSpPr>
            <a:xfrm>
              <a:off x="3913765" y="3997002"/>
              <a:ext cx="1522805" cy="395463"/>
              <a:chOff x="3913765" y="3997002"/>
              <a:chExt cx="1522805" cy="395463"/>
            </a:xfrm>
          </p:grpSpPr>
          <p:grpSp>
            <p:nvGrpSpPr>
              <p:cNvPr id="7845" name="Google Shape;7845;p60"/>
              <p:cNvGrpSpPr/>
              <p:nvPr/>
            </p:nvGrpSpPr>
            <p:grpSpPr>
              <a:xfrm>
                <a:off x="3913765" y="4138659"/>
                <a:ext cx="507602" cy="253806"/>
                <a:chOff x="3913765" y="4138659"/>
                <a:chExt cx="507602" cy="253806"/>
              </a:xfrm>
            </p:grpSpPr>
            <p:sp>
              <p:nvSpPr>
                <p:cNvPr id="7846" name="Google Shape;7846;p6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848" name="Google Shape;7848;p60"/>
              <p:cNvGrpSpPr/>
              <p:nvPr/>
            </p:nvGrpSpPr>
            <p:grpSpPr>
              <a:xfrm>
                <a:off x="4421361" y="3997002"/>
                <a:ext cx="507618" cy="395463"/>
                <a:chOff x="4421361" y="3997002"/>
                <a:chExt cx="507618" cy="395463"/>
              </a:xfrm>
            </p:grpSpPr>
            <p:sp>
              <p:nvSpPr>
                <p:cNvPr id="7849" name="Google Shape;7849;p6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0"/>
              <p:cNvGrpSpPr/>
              <p:nvPr/>
            </p:nvGrpSpPr>
            <p:grpSpPr>
              <a:xfrm>
                <a:off x="4928973" y="4189418"/>
                <a:ext cx="507596" cy="203047"/>
                <a:chOff x="4928973" y="4189418"/>
                <a:chExt cx="507596" cy="203047"/>
              </a:xfrm>
            </p:grpSpPr>
            <p:sp>
              <p:nvSpPr>
                <p:cNvPr id="7852" name="Google Shape;7852;p6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4" name="Google Shape;7854;p60"/>
            <p:cNvGrpSpPr/>
            <p:nvPr/>
          </p:nvGrpSpPr>
          <p:grpSpPr>
            <a:xfrm>
              <a:off x="4482186" y="3641905"/>
              <a:ext cx="397605" cy="349784"/>
              <a:chOff x="2906375" y="1159725"/>
              <a:chExt cx="1860575" cy="1636800"/>
            </a:xfrm>
          </p:grpSpPr>
          <p:sp>
            <p:nvSpPr>
              <p:cNvPr id="7855" name="Google Shape;7855;p6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9" name="Google Shape;7859;p60"/>
          <p:cNvGrpSpPr/>
          <p:nvPr/>
        </p:nvGrpSpPr>
        <p:grpSpPr>
          <a:xfrm>
            <a:off x="6528949" y="1853803"/>
            <a:ext cx="940737" cy="721067"/>
            <a:chOff x="6599718" y="2068734"/>
            <a:chExt cx="940737" cy="721067"/>
          </a:xfrm>
        </p:grpSpPr>
        <p:sp>
          <p:nvSpPr>
            <p:cNvPr id="7860" name="Google Shape;7860;p6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6" name="Google Shape;7866;p60"/>
            <p:cNvGrpSpPr/>
            <p:nvPr/>
          </p:nvGrpSpPr>
          <p:grpSpPr>
            <a:xfrm>
              <a:off x="6836957" y="2068734"/>
              <a:ext cx="461892" cy="721067"/>
              <a:chOff x="6836957" y="2068734"/>
              <a:chExt cx="461892" cy="721067"/>
            </a:xfrm>
          </p:grpSpPr>
          <p:sp>
            <p:nvSpPr>
              <p:cNvPr id="7867" name="Google Shape;7867;p6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3" name="Google Shape;7873;p60"/>
              <p:cNvGrpSpPr/>
              <p:nvPr/>
            </p:nvGrpSpPr>
            <p:grpSpPr>
              <a:xfrm>
                <a:off x="6836957" y="2068734"/>
                <a:ext cx="461892" cy="721067"/>
                <a:chOff x="6836957" y="2068734"/>
                <a:chExt cx="461892" cy="721067"/>
              </a:xfrm>
            </p:grpSpPr>
            <p:sp>
              <p:nvSpPr>
                <p:cNvPr id="7874" name="Google Shape;7874;p6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81" name="Google Shape;7881;p60"/>
          <p:cNvGrpSpPr/>
          <p:nvPr/>
        </p:nvGrpSpPr>
        <p:grpSpPr>
          <a:xfrm>
            <a:off x="2412267" y="1858149"/>
            <a:ext cx="712577" cy="712374"/>
            <a:chOff x="2559249" y="2069323"/>
            <a:chExt cx="685566" cy="685634"/>
          </a:xfrm>
        </p:grpSpPr>
        <p:sp>
          <p:nvSpPr>
            <p:cNvPr id="7882" name="Google Shape;7882;p6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60"/>
          <p:cNvGrpSpPr/>
          <p:nvPr/>
        </p:nvGrpSpPr>
        <p:grpSpPr>
          <a:xfrm>
            <a:off x="7594705" y="970938"/>
            <a:ext cx="845645" cy="711911"/>
            <a:chOff x="951975" y="315800"/>
            <a:chExt cx="5860325" cy="4933550"/>
          </a:xfrm>
        </p:grpSpPr>
        <p:sp>
          <p:nvSpPr>
            <p:cNvPr id="7896" name="Google Shape;7896;p6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60"/>
          <p:cNvGrpSpPr/>
          <p:nvPr/>
        </p:nvGrpSpPr>
        <p:grpSpPr>
          <a:xfrm>
            <a:off x="3691834" y="2707047"/>
            <a:ext cx="1617932" cy="621724"/>
            <a:chOff x="3862800" y="3038525"/>
            <a:chExt cx="1329006" cy="510698"/>
          </a:xfrm>
        </p:grpSpPr>
        <p:sp>
          <p:nvSpPr>
            <p:cNvPr id="7905" name="Google Shape;7905;p6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7" name="Google Shape;7907;p60"/>
            <p:cNvGrpSpPr/>
            <p:nvPr/>
          </p:nvGrpSpPr>
          <p:grpSpPr>
            <a:xfrm>
              <a:off x="3967075" y="3040337"/>
              <a:ext cx="1019927" cy="402126"/>
              <a:chOff x="3967075" y="3040337"/>
              <a:chExt cx="1019927" cy="402126"/>
            </a:xfrm>
          </p:grpSpPr>
          <p:sp>
            <p:nvSpPr>
              <p:cNvPr id="7908" name="Google Shape;7908;p6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0"/>
            <p:cNvGrpSpPr/>
            <p:nvPr/>
          </p:nvGrpSpPr>
          <p:grpSpPr>
            <a:xfrm>
              <a:off x="4186700" y="3040337"/>
              <a:ext cx="390475" cy="183289"/>
              <a:chOff x="4186700" y="3040337"/>
              <a:chExt cx="390475" cy="183289"/>
            </a:xfrm>
          </p:grpSpPr>
          <p:sp>
            <p:nvSpPr>
              <p:cNvPr id="7911" name="Google Shape;7911;p6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0"/>
            <p:cNvGrpSpPr/>
            <p:nvPr/>
          </p:nvGrpSpPr>
          <p:grpSpPr>
            <a:xfrm>
              <a:off x="4073727" y="3040337"/>
              <a:ext cx="697794" cy="296263"/>
              <a:chOff x="4073727" y="3040337"/>
              <a:chExt cx="697794" cy="296263"/>
            </a:xfrm>
          </p:grpSpPr>
          <p:sp>
            <p:nvSpPr>
              <p:cNvPr id="7914" name="Google Shape;7914;p6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0"/>
            <p:cNvGrpSpPr/>
            <p:nvPr/>
          </p:nvGrpSpPr>
          <p:grpSpPr>
            <a:xfrm>
              <a:off x="3862800" y="3038525"/>
              <a:ext cx="1329006" cy="510698"/>
              <a:chOff x="3862800" y="3038525"/>
              <a:chExt cx="1329006" cy="510698"/>
            </a:xfrm>
          </p:grpSpPr>
          <p:sp>
            <p:nvSpPr>
              <p:cNvPr id="7917" name="Google Shape;7917;p60"/>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0"/>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9" name="Google Shape;7919;p60"/>
          <p:cNvGrpSpPr/>
          <p:nvPr/>
        </p:nvGrpSpPr>
        <p:grpSpPr>
          <a:xfrm>
            <a:off x="700156" y="970938"/>
            <a:ext cx="883205" cy="775176"/>
            <a:chOff x="649648" y="271400"/>
            <a:chExt cx="6215377" cy="5455143"/>
          </a:xfrm>
        </p:grpSpPr>
        <p:sp>
          <p:nvSpPr>
            <p:cNvPr id="7920" name="Google Shape;7920;p6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60"/>
          <p:cNvGrpSpPr/>
          <p:nvPr/>
        </p:nvGrpSpPr>
        <p:grpSpPr>
          <a:xfrm>
            <a:off x="2308457" y="970938"/>
            <a:ext cx="767704" cy="815489"/>
            <a:chOff x="2499700" y="1135950"/>
            <a:chExt cx="732402" cy="777990"/>
          </a:xfrm>
        </p:grpSpPr>
        <p:grpSp>
          <p:nvGrpSpPr>
            <p:cNvPr id="7933" name="Google Shape;7933;p60"/>
            <p:cNvGrpSpPr/>
            <p:nvPr/>
          </p:nvGrpSpPr>
          <p:grpSpPr>
            <a:xfrm>
              <a:off x="2499700" y="1135950"/>
              <a:ext cx="732402" cy="694705"/>
              <a:chOff x="2499700" y="1135950"/>
              <a:chExt cx="732402" cy="694705"/>
            </a:xfrm>
          </p:grpSpPr>
          <p:sp>
            <p:nvSpPr>
              <p:cNvPr id="7934" name="Google Shape;7934;p6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60"/>
            <p:cNvGrpSpPr/>
            <p:nvPr/>
          </p:nvGrpSpPr>
          <p:grpSpPr>
            <a:xfrm>
              <a:off x="2517909" y="1188726"/>
              <a:ext cx="702702" cy="725214"/>
              <a:chOff x="2517909" y="1188726"/>
              <a:chExt cx="702702" cy="725214"/>
            </a:xfrm>
          </p:grpSpPr>
          <p:sp>
            <p:nvSpPr>
              <p:cNvPr id="7962" name="Google Shape;7962;p6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60"/>
          <p:cNvGrpSpPr/>
          <p:nvPr/>
        </p:nvGrpSpPr>
        <p:grpSpPr>
          <a:xfrm>
            <a:off x="1654189" y="970938"/>
            <a:ext cx="583439" cy="870229"/>
            <a:chOff x="1716825" y="1121550"/>
            <a:chExt cx="622800" cy="928938"/>
          </a:xfrm>
        </p:grpSpPr>
        <p:grpSp>
          <p:nvGrpSpPr>
            <p:cNvPr id="7968" name="Google Shape;7968;p60"/>
            <p:cNvGrpSpPr/>
            <p:nvPr/>
          </p:nvGrpSpPr>
          <p:grpSpPr>
            <a:xfrm>
              <a:off x="1716825" y="1121550"/>
              <a:ext cx="622800" cy="928938"/>
              <a:chOff x="1716825" y="1121550"/>
              <a:chExt cx="622800" cy="928938"/>
            </a:xfrm>
          </p:grpSpPr>
          <p:cxnSp>
            <p:nvCxnSpPr>
              <p:cNvPr id="7969" name="Google Shape;7969;p6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970" name="Google Shape;7970;p6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0"/>
            <p:cNvGrpSpPr/>
            <p:nvPr/>
          </p:nvGrpSpPr>
          <p:grpSpPr>
            <a:xfrm>
              <a:off x="1768050" y="1172775"/>
              <a:ext cx="520200" cy="832000"/>
              <a:chOff x="1768050" y="1172775"/>
              <a:chExt cx="520200" cy="832000"/>
            </a:xfrm>
          </p:grpSpPr>
          <p:cxnSp>
            <p:nvCxnSpPr>
              <p:cNvPr id="7972" name="Google Shape;7972;p6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973" name="Google Shape;7973;p6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0"/>
            <p:cNvGrpSpPr/>
            <p:nvPr/>
          </p:nvGrpSpPr>
          <p:grpSpPr>
            <a:xfrm>
              <a:off x="1820100" y="1225475"/>
              <a:ext cx="416400" cy="729575"/>
              <a:chOff x="1820100" y="1225475"/>
              <a:chExt cx="416400" cy="729575"/>
            </a:xfrm>
          </p:grpSpPr>
          <p:cxnSp>
            <p:nvCxnSpPr>
              <p:cNvPr id="7975" name="Google Shape;7975;p6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76" name="Google Shape;7976;p6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60"/>
            <p:cNvGrpSpPr/>
            <p:nvPr/>
          </p:nvGrpSpPr>
          <p:grpSpPr>
            <a:xfrm>
              <a:off x="1874250" y="1278825"/>
              <a:ext cx="308100" cy="605275"/>
              <a:chOff x="1874250" y="1278825"/>
              <a:chExt cx="308100" cy="605275"/>
            </a:xfrm>
          </p:grpSpPr>
          <p:cxnSp>
            <p:nvCxnSpPr>
              <p:cNvPr id="7978" name="Google Shape;7978;p6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79" name="Google Shape;7979;p6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0" name="Google Shape;7980;p6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0"/>
          <p:cNvGrpSpPr/>
          <p:nvPr/>
        </p:nvGrpSpPr>
        <p:grpSpPr>
          <a:xfrm>
            <a:off x="1574012" y="1857260"/>
            <a:ext cx="739072" cy="714152"/>
            <a:chOff x="4334725" y="1355875"/>
            <a:chExt cx="3106650" cy="3001900"/>
          </a:xfrm>
        </p:grpSpPr>
        <p:grpSp>
          <p:nvGrpSpPr>
            <p:cNvPr id="7982" name="Google Shape;7982;p60"/>
            <p:cNvGrpSpPr/>
            <p:nvPr/>
          </p:nvGrpSpPr>
          <p:grpSpPr>
            <a:xfrm>
              <a:off x="4516050" y="1724875"/>
              <a:ext cx="2693725" cy="2632900"/>
              <a:chOff x="4516050" y="1724875"/>
              <a:chExt cx="2693725" cy="2632900"/>
            </a:xfrm>
          </p:grpSpPr>
          <p:sp>
            <p:nvSpPr>
              <p:cNvPr id="7983" name="Google Shape;7983;p6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60"/>
            <p:cNvGrpSpPr/>
            <p:nvPr/>
          </p:nvGrpSpPr>
          <p:grpSpPr>
            <a:xfrm>
              <a:off x="4334725" y="1355875"/>
              <a:ext cx="3106650" cy="2709650"/>
              <a:chOff x="4334725" y="1355875"/>
              <a:chExt cx="3106650" cy="2709650"/>
            </a:xfrm>
          </p:grpSpPr>
          <p:sp>
            <p:nvSpPr>
              <p:cNvPr id="7987" name="Google Shape;7987;p6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0" name="Google Shape;7990;p60"/>
          <p:cNvGrpSpPr/>
          <p:nvPr/>
        </p:nvGrpSpPr>
        <p:grpSpPr>
          <a:xfrm>
            <a:off x="7690961" y="3488031"/>
            <a:ext cx="312074" cy="684173"/>
            <a:chOff x="7645573" y="3754300"/>
            <a:chExt cx="293855" cy="644170"/>
          </a:xfrm>
        </p:grpSpPr>
        <p:sp>
          <p:nvSpPr>
            <p:cNvPr id="7991" name="Google Shape;7991;p6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0"/>
          <p:cNvGrpSpPr/>
          <p:nvPr/>
        </p:nvGrpSpPr>
        <p:grpSpPr>
          <a:xfrm>
            <a:off x="5612949" y="970938"/>
            <a:ext cx="709011" cy="739359"/>
            <a:chOff x="5830645" y="1256617"/>
            <a:chExt cx="530340" cy="553040"/>
          </a:xfrm>
        </p:grpSpPr>
        <p:grpSp>
          <p:nvGrpSpPr>
            <p:cNvPr id="7994" name="Google Shape;7994;p60"/>
            <p:cNvGrpSpPr/>
            <p:nvPr/>
          </p:nvGrpSpPr>
          <p:grpSpPr>
            <a:xfrm>
              <a:off x="5830645" y="1256617"/>
              <a:ext cx="259743" cy="269909"/>
              <a:chOff x="5830645" y="1256617"/>
              <a:chExt cx="259743" cy="269909"/>
            </a:xfrm>
          </p:grpSpPr>
          <p:sp>
            <p:nvSpPr>
              <p:cNvPr id="7995" name="Google Shape;7995;p6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60"/>
            <p:cNvGrpSpPr/>
            <p:nvPr/>
          </p:nvGrpSpPr>
          <p:grpSpPr>
            <a:xfrm>
              <a:off x="6101293" y="1256617"/>
              <a:ext cx="259692" cy="269909"/>
              <a:chOff x="6101293" y="1256617"/>
              <a:chExt cx="259692" cy="269909"/>
            </a:xfrm>
          </p:grpSpPr>
          <p:sp>
            <p:nvSpPr>
              <p:cNvPr id="7998" name="Google Shape;7998;p6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60"/>
            <p:cNvGrpSpPr/>
            <p:nvPr/>
          </p:nvGrpSpPr>
          <p:grpSpPr>
            <a:xfrm>
              <a:off x="5830645" y="1539749"/>
              <a:ext cx="259692" cy="269909"/>
              <a:chOff x="5830645" y="1539749"/>
              <a:chExt cx="259692" cy="269909"/>
            </a:xfrm>
          </p:grpSpPr>
          <p:sp>
            <p:nvSpPr>
              <p:cNvPr id="8001" name="Google Shape;8001;p6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0"/>
            <p:cNvGrpSpPr/>
            <p:nvPr/>
          </p:nvGrpSpPr>
          <p:grpSpPr>
            <a:xfrm>
              <a:off x="6101293" y="1539749"/>
              <a:ext cx="259692" cy="269909"/>
              <a:chOff x="6101293" y="1539749"/>
              <a:chExt cx="259692" cy="269909"/>
            </a:xfrm>
          </p:grpSpPr>
          <p:sp>
            <p:nvSpPr>
              <p:cNvPr id="8004" name="Google Shape;8004;p6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6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0"/>
          <p:cNvGrpSpPr/>
          <p:nvPr/>
        </p:nvGrpSpPr>
        <p:grpSpPr>
          <a:xfrm>
            <a:off x="714444" y="2707054"/>
            <a:ext cx="1452955" cy="621360"/>
            <a:chOff x="732422" y="2990152"/>
            <a:chExt cx="1337773" cy="572102"/>
          </a:xfrm>
        </p:grpSpPr>
        <p:sp>
          <p:nvSpPr>
            <p:cNvPr id="8008" name="Google Shape;8008;p6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17"/>
        <p:cNvGrpSpPr/>
        <p:nvPr/>
      </p:nvGrpSpPr>
      <p:grpSpPr>
        <a:xfrm>
          <a:off x="0" y="0"/>
          <a:ext cx="0" cy="0"/>
          <a:chOff x="0" y="0"/>
          <a:chExt cx="0" cy="0"/>
        </a:xfrm>
      </p:grpSpPr>
      <p:grpSp>
        <p:nvGrpSpPr>
          <p:cNvPr id="8018" name="Google Shape;8018;p61"/>
          <p:cNvGrpSpPr/>
          <p:nvPr/>
        </p:nvGrpSpPr>
        <p:grpSpPr>
          <a:xfrm>
            <a:off x="708579" y="965872"/>
            <a:ext cx="1636117" cy="1526144"/>
            <a:chOff x="729238" y="1179665"/>
            <a:chExt cx="1636117" cy="1526144"/>
          </a:xfrm>
        </p:grpSpPr>
        <p:grpSp>
          <p:nvGrpSpPr>
            <p:cNvPr id="8019" name="Google Shape;8019;p61"/>
            <p:cNvGrpSpPr/>
            <p:nvPr/>
          </p:nvGrpSpPr>
          <p:grpSpPr>
            <a:xfrm>
              <a:off x="729238" y="1179665"/>
              <a:ext cx="80700" cy="1526144"/>
              <a:chOff x="729238" y="1179665"/>
              <a:chExt cx="80700" cy="1526144"/>
            </a:xfrm>
          </p:grpSpPr>
          <p:sp>
            <p:nvSpPr>
              <p:cNvPr id="8020" name="Google Shape;8020;p61"/>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1"/>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1"/>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1"/>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1"/>
            <p:cNvGrpSpPr/>
            <p:nvPr/>
          </p:nvGrpSpPr>
          <p:grpSpPr>
            <a:xfrm>
              <a:off x="903098" y="1179665"/>
              <a:ext cx="80700" cy="1526144"/>
              <a:chOff x="903098" y="1179665"/>
              <a:chExt cx="80700" cy="1526144"/>
            </a:xfrm>
          </p:grpSpPr>
          <p:sp>
            <p:nvSpPr>
              <p:cNvPr id="8031" name="Google Shape;8031;p61"/>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1"/>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1"/>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1"/>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1"/>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1"/>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61"/>
            <p:cNvGrpSpPr/>
            <p:nvPr/>
          </p:nvGrpSpPr>
          <p:grpSpPr>
            <a:xfrm>
              <a:off x="1076958" y="1179665"/>
              <a:ext cx="80700" cy="1526144"/>
              <a:chOff x="1076958" y="1179665"/>
              <a:chExt cx="80700" cy="1526144"/>
            </a:xfrm>
          </p:grpSpPr>
          <p:sp>
            <p:nvSpPr>
              <p:cNvPr id="8042" name="Google Shape;8042;p61"/>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1"/>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1"/>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1"/>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1"/>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1"/>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1"/>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1"/>
            <p:cNvGrpSpPr/>
            <p:nvPr/>
          </p:nvGrpSpPr>
          <p:grpSpPr>
            <a:xfrm>
              <a:off x="1247707" y="1179665"/>
              <a:ext cx="80700" cy="1526144"/>
              <a:chOff x="1247707" y="1179665"/>
              <a:chExt cx="80700" cy="1526144"/>
            </a:xfrm>
          </p:grpSpPr>
          <p:sp>
            <p:nvSpPr>
              <p:cNvPr id="8053" name="Google Shape;8053;p61"/>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1"/>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1"/>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1"/>
            <p:cNvGrpSpPr/>
            <p:nvPr/>
          </p:nvGrpSpPr>
          <p:grpSpPr>
            <a:xfrm>
              <a:off x="1421567" y="1179665"/>
              <a:ext cx="80700" cy="1526144"/>
              <a:chOff x="1421567" y="1179665"/>
              <a:chExt cx="80700" cy="1526144"/>
            </a:xfrm>
          </p:grpSpPr>
          <p:sp>
            <p:nvSpPr>
              <p:cNvPr id="8064" name="Google Shape;8064;p61"/>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1"/>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1"/>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1"/>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1"/>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1"/>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1"/>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1"/>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1"/>
            <p:cNvGrpSpPr/>
            <p:nvPr/>
          </p:nvGrpSpPr>
          <p:grpSpPr>
            <a:xfrm>
              <a:off x="1592327" y="1179665"/>
              <a:ext cx="80700" cy="1526144"/>
              <a:chOff x="1592327" y="1179665"/>
              <a:chExt cx="80700" cy="1526144"/>
            </a:xfrm>
          </p:grpSpPr>
          <p:sp>
            <p:nvSpPr>
              <p:cNvPr id="8075" name="Google Shape;8075;p61"/>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1"/>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1"/>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1"/>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1"/>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1"/>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61"/>
            <p:cNvGrpSpPr/>
            <p:nvPr/>
          </p:nvGrpSpPr>
          <p:grpSpPr>
            <a:xfrm>
              <a:off x="1766187" y="1179665"/>
              <a:ext cx="80700" cy="1526144"/>
              <a:chOff x="1766187" y="1179665"/>
              <a:chExt cx="80700" cy="1526144"/>
            </a:xfrm>
          </p:grpSpPr>
          <p:sp>
            <p:nvSpPr>
              <p:cNvPr id="8086" name="Google Shape;8086;p61"/>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1"/>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1"/>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1"/>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1"/>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1"/>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1"/>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1"/>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1"/>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61"/>
            <p:cNvGrpSpPr/>
            <p:nvPr/>
          </p:nvGrpSpPr>
          <p:grpSpPr>
            <a:xfrm>
              <a:off x="1936935" y="1179665"/>
              <a:ext cx="80700" cy="1526144"/>
              <a:chOff x="1936935" y="1179665"/>
              <a:chExt cx="80700" cy="1526144"/>
            </a:xfrm>
          </p:grpSpPr>
          <p:sp>
            <p:nvSpPr>
              <p:cNvPr id="8097" name="Google Shape;8097;p61"/>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1"/>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1"/>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1"/>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1"/>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1"/>
            <p:cNvGrpSpPr/>
            <p:nvPr/>
          </p:nvGrpSpPr>
          <p:grpSpPr>
            <a:xfrm>
              <a:off x="2110795" y="1179665"/>
              <a:ext cx="80700" cy="1526144"/>
              <a:chOff x="2110795" y="1179665"/>
              <a:chExt cx="80700" cy="1526144"/>
            </a:xfrm>
          </p:grpSpPr>
          <p:sp>
            <p:nvSpPr>
              <p:cNvPr id="8108" name="Google Shape;8108;p61"/>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1"/>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1"/>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1"/>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1"/>
            <p:cNvGrpSpPr/>
            <p:nvPr/>
          </p:nvGrpSpPr>
          <p:grpSpPr>
            <a:xfrm>
              <a:off x="2284655" y="1179665"/>
              <a:ext cx="80700" cy="1526144"/>
              <a:chOff x="2284655" y="1179665"/>
              <a:chExt cx="80700" cy="1526144"/>
            </a:xfrm>
          </p:grpSpPr>
          <p:sp>
            <p:nvSpPr>
              <p:cNvPr id="8119" name="Google Shape;8119;p61"/>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1"/>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1"/>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1"/>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1"/>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1"/>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9" name="Google Shape;8129;p61"/>
          <p:cNvGrpSpPr/>
          <p:nvPr/>
        </p:nvGrpSpPr>
        <p:grpSpPr>
          <a:xfrm>
            <a:off x="2603245" y="985011"/>
            <a:ext cx="1364248" cy="1102133"/>
            <a:chOff x="2623904" y="1198803"/>
            <a:chExt cx="1364248" cy="1102133"/>
          </a:xfrm>
        </p:grpSpPr>
        <p:grpSp>
          <p:nvGrpSpPr>
            <p:cNvPr id="8130" name="Google Shape;8130;p61"/>
            <p:cNvGrpSpPr/>
            <p:nvPr/>
          </p:nvGrpSpPr>
          <p:grpSpPr>
            <a:xfrm>
              <a:off x="2623907" y="1198803"/>
              <a:ext cx="1364245" cy="273000"/>
              <a:chOff x="2623907" y="1198803"/>
              <a:chExt cx="1364245" cy="273000"/>
            </a:xfrm>
          </p:grpSpPr>
          <p:sp>
            <p:nvSpPr>
              <p:cNvPr id="8131" name="Google Shape;8131;p61"/>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1"/>
            <p:cNvGrpSpPr/>
            <p:nvPr/>
          </p:nvGrpSpPr>
          <p:grpSpPr>
            <a:xfrm>
              <a:off x="2623904" y="1476964"/>
              <a:ext cx="1364245" cy="273000"/>
              <a:chOff x="2623904" y="1476964"/>
              <a:chExt cx="1364245" cy="273000"/>
            </a:xfrm>
          </p:grpSpPr>
          <p:sp>
            <p:nvSpPr>
              <p:cNvPr id="8137" name="Google Shape;8137;p61"/>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1"/>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1"/>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61"/>
            <p:cNvGrpSpPr/>
            <p:nvPr/>
          </p:nvGrpSpPr>
          <p:grpSpPr>
            <a:xfrm>
              <a:off x="2623907" y="1749775"/>
              <a:ext cx="1364245" cy="273000"/>
              <a:chOff x="2623907" y="1749775"/>
              <a:chExt cx="1364245" cy="273000"/>
            </a:xfrm>
          </p:grpSpPr>
          <p:sp>
            <p:nvSpPr>
              <p:cNvPr id="8143" name="Google Shape;8143;p61"/>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1"/>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61"/>
            <p:cNvGrpSpPr/>
            <p:nvPr/>
          </p:nvGrpSpPr>
          <p:grpSpPr>
            <a:xfrm>
              <a:off x="2623904" y="2027936"/>
              <a:ext cx="1364245" cy="273000"/>
              <a:chOff x="2623904" y="2027936"/>
              <a:chExt cx="1364245" cy="273000"/>
            </a:xfrm>
          </p:grpSpPr>
          <p:sp>
            <p:nvSpPr>
              <p:cNvPr id="8149" name="Google Shape;8149;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4" name="Google Shape;8154;p61"/>
          <p:cNvGrpSpPr/>
          <p:nvPr/>
        </p:nvGrpSpPr>
        <p:grpSpPr>
          <a:xfrm>
            <a:off x="2592706" y="2444193"/>
            <a:ext cx="1387541" cy="159124"/>
            <a:chOff x="3200660" y="2180272"/>
            <a:chExt cx="2563824" cy="378237"/>
          </a:xfrm>
        </p:grpSpPr>
        <p:sp>
          <p:nvSpPr>
            <p:cNvPr id="8155" name="Google Shape;8155;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1"/>
          <p:cNvGrpSpPr/>
          <p:nvPr/>
        </p:nvGrpSpPr>
        <p:grpSpPr>
          <a:xfrm>
            <a:off x="2589231" y="2722018"/>
            <a:ext cx="1390502" cy="159625"/>
            <a:chOff x="3530150" y="2790075"/>
            <a:chExt cx="1962600" cy="225300"/>
          </a:xfrm>
        </p:grpSpPr>
        <p:sp>
          <p:nvSpPr>
            <p:cNvPr id="8174" name="Google Shape;8174;p6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61"/>
          <p:cNvGrpSpPr/>
          <p:nvPr/>
        </p:nvGrpSpPr>
        <p:grpSpPr>
          <a:xfrm>
            <a:off x="2589884" y="3000344"/>
            <a:ext cx="1411629" cy="153761"/>
            <a:chOff x="3558802" y="4011427"/>
            <a:chExt cx="1866000" cy="111300"/>
          </a:xfrm>
        </p:grpSpPr>
        <p:sp>
          <p:nvSpPr>
            <p:cNvPr id="8177" name="Google Shape;8177;p6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61"/>
          <p:cNvGrpSpPr/>
          <p:nvPr/>
        </p:nvGrpSpPr>
        <p:grpSpPr>
          <a:xfrm>
            <a:off x="2589576" y="2205744"/>
            <a:ext cx="1383503" cy="119749"/>
            <a:chOff x="3465975" y="2270276"/>
            <a:chExt cx="1986364" cy="171929"/>
          </a:xfrm>
        </p:grpSpPr>
        <p:sp>
          <p:nvSpPr>
            <p:cNvPr id="8180" name="Google Shape;8180;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1"/>
          <p:cNvGrpSpPr/>
          <p:nvPr/>
        </p:nvGrpSpPr>
        <p:grpSpPr>
          <a:xfrm>
            <a:off x="2600584" y="3569394"/>
            <a:ext cx="1369531" cy="195460"/>
            <a:chOff x="723300" y="4253549"/>
            <a:chExt cx="2276482" cy="324900"/>
          </a:xfrm>
        </p:grpSpPr>
        <p:sp>
          <p:nvSpPr>
            <p:cNvPr id="8189" name="Google Shape;8189;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1"/>
          <p:cNvGrpSpPr/>
          <p:nvPr/>
        </p:nvGrpSpPr>
        <p:grpSpPr>
          <a:xfrm>
            <a:off x="2590145" y="3270574"/>
            <a:ext cx="1389066" cy="180119"/>
            <a:chOff x="705948" y="3788465"/>
            <a:chExt cx="2308953" cy="299400"/>
          </a:xfrm>
        </p:grpSpPr>
        <p:sp>
          <p:nvSpPr>
            <p:cNvPr id="8195" name="Google Shape;8195;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1"/>
          <p:cNvGrpSpPr/>
          <p:nvPr/>
        </p:nvGrpSpPr>
        <p:grpSpPr>
          <a:xfrm>
            <a:off x="2638082" y="3883554"/>
            <a:ext cx="1304609" cy="294074"/>
            <a:chOff x="2658741" y="4097347"/>
            <a:chExt cx="1304609" cy="294074"/>
          </a:xfrm>
        </p:grpSpPr>
        <p:grpSp>
          <p:nvGrpSpPr>
            <p:cNvPr id="8201" name="Google Shape;8201;p61"/>
            <p:cNvGrpSpPr/>
            <p:nvPr/>
          </p:nvGrpSpPr>
          <p:grpSpPr>
            <a:xfrm>
              <a:off x="2658741" y="4097347"/>
              <a:ext cx="118572" cy="294074"/>
              <a:chOff x="3343310" y="4475555"/>
              <a:chExt cx="127717" cy="316753"/>
            </a:xfrm>
          </p:grpSpPr>
          <p:sp>
            <p:nvSpPr>
              <p:cNvPr id="8202" name="Google Shape;8202;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61"/>
            <p:cNvGrpSpPr/>
            <p:nvPr/>
          </p:nvGrpSpPr>
          <p:grpSpPr>
            <a:xfrm>
              <a:off x="3815519" y="4098388"/>
              <a:ext cx="147831" cy="291991"/>
              <a:chOff x="3527539" y="4476677"/>
              <a:chExt cx="159232" cy="314510"/>
            </a:xfrm>
          </p:grpSpPr>
          <p:sp>
            <p:nvSpPr>
              <p:cNvPr id="8205" name="Google Shape;8205;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61"/>
            <p:cNvGrpSpPr/>
            <p:nvPr/>
          </p:nvGrpSpPr>
          <p:grpSpPr>
            <a:xfrm>
              <a:off x="3511696" y="4098388"/>
              <a:ext cx="147831" cy="291991"/>
              <a:chOff x="3527539" y="4476677"/>
              <a:chExt cx="159232" cy="314510"/>
            </a:xfrm>
          </p:grpSpPr>
          <p:sp>
            <p:nvSpPr>
              <p:cNvPr id="8208" name="Google Shape;8208;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61"/>
            <p:cNvGrpSpPr/>
            <p:nvPr/>
          </p:nvGrpSpPr>
          <p:grpSpPr>
            <a:xfrm>
              <a:off x="3207874" y="4098388"/>
              <a:ext cx="147831" cy="291991"/>
              <a:chOff x="3527539" y="4476677"/>
              <a:chExt cx="159232" cy="314510"/>
            </a:xfrm>
          </p:grpSpPr>
          <p:sp>
            <p:nvSpPr>
              <p:cNvPr id="8211" name="Google Shape;821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61"/>
            <p:cNvGrpSpPr/>
            <p:nvPr/>
          </p:nvGrpSpPr>
          <p:grpSpPr>
            <a:xfrm>
              <a:off x="2933305" y="4097347"/>
              <a:ext cx="118572" cy="294074"/>
              <a:chOff x="3343310" y="4475555"/>
              <a:chExt cx="127717" cy="316753"/>
            </a:xfrm>
          </p:grpSpPr>
          <p:sp>
            <p:nvSpPr>
              <p:cNvPr id="8214" name="Google Shape;821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6" name="Google Shape;8216;p61"/>
          <p:cNvGrpSpPr/>
          <p:nvPr/>
        </p:nvGrpSpPr>
        <p:grpSpPr>
          <a:xfrm>
            <a:off x="4256912" y="1866676"/>
            <a:ext cx="1433821" cy="191501"/>
            <a:chOff x="4273350" y="2080469"/>
            <a:chExt cx="1433821" cy="191501"/>
          </a:xfrm>
        </p:grpSpPr>
        <p:grpSp>
          <p:nvGrpSpPr>
            <p:cNvPr id="8217" name="Google Shape;8217;p61"/>
            <p:cNvGrpSpPr/>
            <p:nvPr/>
          </p:nvGrpSpPr>
          <p:grpSpPr>
            <a:xfrm>
              <a:off x="4273350" y="2080469"/>
              <a:ext cx="1433821" cy="0"/>
              <a:chOff x="5224975" y="2962250"/>
              <a:chExt cx="1544400" cy="0"/>
            </a:xfrm>
          </p:grpSpPr>
          <p:cxnSp>
            <p:nvCxnSpPr>
              <p:cNvPr id="8218" name="Google Shape;8218;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19" name="Google Shape;8219;p6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220" name="Google Shape;8220;p61"/>
            <p:cNvGrpSpPr/>
            <p:nvPr/>
          </p:nvGrpSpPr>
          <p:grpSpPr>
            <a:xfrm>
              <a:off x="4273350" y="2271969"/>
              <a:ext cx="1433821" cy="0"/>
              <a:chOff x="5224975" y="2962250"/>
              <a:chExt cx="1544400" cy="0"/>
            </a:xfrm>
          </p:grpSpPr>
          <p:cxnSp>
            <p:nvCxnSpPr>
              <p:cNvPr id="8221" name="Google Shape;8221;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22" name="Google Shape;8222;p6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223" name="Google Shape;8223;p61"/>
          <p:cNvGrpSpPr/>
          <p:nvPr/>
        </p:nvGrpSpPr>
        <p:grpSpPr>
          <a:xfrm>
            <a:off x="4258467" y="969244"/>
            <a:ext cx="1430711" cy="743389"/>
            <a:chOff x="5159450" y="1919950"/>
            <a:chExt cx="1541050" cy="862500"/>
          </a:xfrm>
        </p:grpSpPr>
        <p:sp>
          <p:nvSpPr>
            <p:cNvPr id="8224" name="Google Shape;8224;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ko-KR" altLang="en-US"/>
            </a:p>
          </p:txBody>
        </p:sp>
        <p:grpSp>
          <p:nvGrpSpPr>
            <p:cNvPr id="8225" name="Google Shape;8225;p61"/>
            <p:cNvGrpSpPr/>
            <p:nvPr/>
          </p:nvGrpSpPr>
          <p:grpSpPr>
            <a:xfrm>
              <a:off x="5159450" y="1919950"/>
              <a:ext cx="1541050" cy="862500"/>
              <a:chOff x="5159450" y="1919950"/>
              <a:chExt cx="1541050" cy="862500"/>
            </a:xfrm>
          </p:grpSpPr>
          <p:cxnSp>
            <p:nvCxnSpPr>
              <p:cNvPr id="8226" name="Google Shape;8226;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27" name="Google Shape;8227;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28" name="Google Shape;8228;p61"/>
          <p:cNvGrpSpPr/>
          <p:nvPr/>
        </p:nvGrpSpPr>
        <p:grpSpPr>
          <a:xfrm>
            <a:off x="4248581" y="2192571"/>
            <a:ext cx="1450484" cy="1052087"/>
            <a:chOff x="5230575" y="1554475"/>
            <a:chExt cx="2137150" cy="1550150"/>
          </a:xfrm>
        </p:grpSpPr>
        <p:sp>
          <p:nvSpPr>
            <p:cNvPr id="8229" name="Google Shape;8229;p6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1"/>
          <p:cNvGrpSpPr/>
          <p:nvPr/>
        </p:nvGrpSpPr>
        <p:grpSpPr>
          <a:xfrm rot="10800000">
            <a:off x="4265131" y="3284761"/>
            <a:ext cx="1417383" cy="887946"/>
            <a:chOff x="5645403" y="2920021"/>
            <a:chExt cx="2650800" cy="2180614"/>
          </a:xfrm>
        </p:grpSpPr>
        <p:sp>
          <p:nvSpPr>
            <p:cNvPr id="8243" name="Google Shape;8243;p6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4" name="Google Shape;8244;p61"/>
            <p:cNvCxnSpPr>
              <a:stCxn id="824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245" name="Google Shape;8245;p6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6" name="Google Shape;8246;p61"/>
            <p:cNvCxnSpPr>
              <a:endCxn id="8245"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247" name="Google Shape;8247;p6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8" name="Google Shape;8248;p61"/>
            <p:cNvCxnSpPr>
              <a:stCxn id="8247"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249" name="Google Shape;8249;p6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0" name="Google Shape;8250;p61"/>
            <p:cNvCxnSpPr>
              <a:endCxn id="824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251" name="Google Shape;8251;p61"/>
          <p:cNvGrpSpPr/>
          <p:nvPr/>
        </p:nvGrpSpPr>
        <p:grpSpPr>
          <a:xfrm>
            <a:off x="7365491" y="2188116"/>
            <a:ext cx="1071743" cy="1021579"/>
            <a:chOff x="7189833" y="2022667"/>
            <a:chExt cx="1251159" cy="1192597"/>
          </a:xfrm>
        </p:grpSpPr>
        <p:sp>
          <p:nvSpPr>
            <p:cNvPr id="8252" name="Google Shape;8252;p6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61"/>
          <p:cNvGrpSpPr/>
          <p:nvPr/>
        </p:nvGrpSpPr>
        <p:grpSpPr>
          <a:xfrm>
            <a:off x="706762" y="2614523"/>
            <a:ext cx="1695374" cy="1560837"/>
            <a:chOff x="727421" y="2828315"/>
            <a:chExt cx="1695374" cy="1560837"/>
          </a:xfrm>
        </p:grpSpPr>
        <p:grpSp>
          <p:nvGrpSpPr>
            <p:cNvPr id="8257" name="Google Shape;8257;p61"/>
            <p:cNvGrpSpPr/>
            <p:nvPr/>
          </p:nvGrpSpPr>
          <p:grpSpPr>
            <a:xfrm>
              <a:off x="819108" y="2882501"/>
              <a:ext cx="103104" cy="1426186"/>
              <a:chOff x="4674013" y="3100904"/>
              <a:chExt cx="122758" cy="1698043"/>
            </a:xfrm>
          </p:grpSpPr>
          <p:sp>
            <p:nvSpPr>
              <p:cNvPr id="8258" name="Google Shape;8258;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61"/>
            <p:cNvGrpSpPr/>
            <p:nvPr/>
          </p:nvGrpSpPr>
          <p:grpSpPr>
            <a:xfrm>
              <a:off x="1062475" y="2882501"/>
              <a:ext cx="103104" cy="1426186"/>
              <a:chOff x="4940438" y="3100904"/>
              <a:chExt cx="122758" cy="1698043"/>
            </a:xfrm>
          </p:grpSpPr>
          <p:sp>
            <p:nvSpPr>
              <p:cNvPr id="8266" name="Google Shape;8266;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1"/>
            <p:cNvGrpSpPr/>
            <p:nvPr/>
          </p:nvGrpSpPr>
          <p:grpSpPr>
            <a:xfrm>
              <a:off x="1299324" y="2882501"/>
              <a:ext cx="103104" cy="1426186"/>
              <a:chOff x="5206863" y="3100904"/>
              <a:chExt cx="122758" cy="1698043"/>
            </a:xfrm>
          </p:grpSpPr>
          <p:sp>
            <p:nvSpPr>
              <p:cNvPr id="8274" name="Google Shape;8274;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61"/>
            <p:cNvGrpSpPr/>
            <p:nvPr/>
          </p:nvGrpSpPr>
          <p:grpSpPr>
            <a:xfrm>
              <a:off x="1786057" y="2882501"/>
              <a:ext cx="103104" cy="1426186"/>
              <a:chOff x="6006138" y="3143629"/>
              <a:chExt cx="122758" cy="1698043"/>
            </a:xfrm>
          </p:grpSpPr>
          <p:sp>
            <p:nvSpPr>
              <p:cNvPr id="8282" name="Google Shape;8282;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61"/>
            <p:cNvGrpSpPr/>
            <p:nvPr/>
          </p:nvGrpSpPr>
          <p:grpSpPr>
            <a:xfrm>
              <a:off x="2029422" y="2882501"/>
              <a:ext cx="103104" cy="1426186"/>
              <a:chOff x="6805413" y="3100904"/>
              <a:chExt cx="122758" cy="1698043"/>
            </a:xfrm>
          </p:grpSpPr>
          <p:sp>
            <p:nvSpPr>
              <p:cNvPr id="8290" name="Google Shape;8290;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61"/>
            <p:cNvGrpSpPr/>
            <p:nvPr/>
          </p:nvGrpSpPr>
          <p:grpSpPr>
            <a:xfrm>
              <a:off x="727421" y="2828315"/>
              <a:ext cx="1695374" cy="1560837"/>
              <a:chOff x="734799" y="2782450"/>
              <a:chExt cx="1571100" cy="1577400"/>
            </a:xfrm>
          </p:grpSpPr>
          <p:cxnSp>
            <p:nvCxnSpPr>
              <p:cNvPr id="8298" name="Google Shape;8298;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299" name="Google Shape;8299;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00" name="Google Shape;8300;p61"/>
            <p:cNvGrpSpPr/>
            <p:nvPr/>
          </p:nvGrpSpPr>
          <p:grpSpPr>
            <a:xfrm>
              <a:off x="2272795" y="2882501"/>
              <a:ext cx="103104" cy="1426186"/>
              <a:chOff x="5206863" y="3100904"/>
              <a:chExt cx="122758" cy="1698043"/>
            </a:xfrm>
          </p:grpSpPr>
          <p:sp>
            <p:nvSpPr>
              <p:cNvPr id="8301" name="Google Shape;8301;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1"/>
            <p:cNvGrpSpPr/>
            <p:nvPr/>
          </p:nvGrpSpPr>
          <p:grpSpPr>
            <a:xfrm>
              <a:off x="1542694" y="2882501"/>
              <a:ext cx="103104" cy="1426186"/>
              <a:chOff x="6006138" y="3143629"/>
              <a:chExt cx="122758" cy="1698043"/>
            </a:xfrm>
          </p:grpSpPr>
          <p:sp>
            <p:nvSpPr>
              <p:cNvPr id="8309" name="Google Shape;8309;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6" name="Google Shape;8316;p61"/>
          <p:cNvGrpSpPr/>
          <p:nvPr/>
        </p:nvGrpSpPr>
        <p:grpSpPr>
          <a:xfrm>
            <a:off x="5915341" y="2192094"/>
            <a:ext cx="1248543" cy="1025319"/>
            <a:chOff x="5183758" y="1210600"/>
            <a:chExt cx="3605380" cy="2960783"/>
          </a:xfrm>
        </p:grpSpPr>
        <p:sp>
          <p:nvSpPr>
            <p:cNvPr id="8317" name="Google Shape;8317;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1" name="Google Shape;8321;p6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322" name="Google Shape;8322;p6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323" name="Google Shape;8323;p6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324" name="Google Shape;8324;p6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325" name="Google Shape;8325;p6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1"/>
          <p:cNvGrpSpPr/>
          <p:nvPr/>
        </p:nvGrpSpPr>
        <p:grpSpPr>
          <a:xfrm>
            <a:off x="5772403" y="3330411"/>
            <a:ext cx="2664831" cy="843440"/>
            <a:chOff x="5916567" y="1099697"/>
            <a:chExt cx="2556683" cy="809211"/>
          </a:xfrm>
        </p:grpSpPr>
        <p:sp>
          <p:nvSpPr>
            <p:cNvPr id="8327" name="Google Shape;8327;p6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61"/>
          <p:cNvGrpSpPr/>
          <p:nvPr/>
        </p:nvGrpSpPr>
        <p:grpSpPr>
          <a:xfrm>
            <a:off x="5879943" y="979270"/>
            <a:ext cx="1299851" cy="1023338"/>
            <a:chOff x="5900602" y="1193063"/>
            <a:chExt cx="1299851" cy="1023338"/>
          </a:xfrm>
        </p:grpSpPr>
        <p:grpSp>
          <p:nvGrpSpPr>
            <p:cNvPr id="8336" name="Google Shape;8336;p61"/>
            <p:cNvGrpSpPr/>
            <p:nvPr/>
          </p:nvGrpSpPr>
          <p:grpSpPr>
            <a:xfrm>
              <a:off x="6743564" y="1193063"/>
              <a:ext cx="456889" cy="700379"/>
              <a:chOff x="6743564" y="1193063"/>
              <a:chExt cx="456889" cy="700379"/>
            </a:xfrm>
          </p:grpSpPr>
          <p:grpSp>
            <p:nvGrpSpPr>
              <p:cNvPr id="8337" name="Google Shape;8337;p61"/>
              <p:cNvGrpSpPr/>
              <p:nvPr/>
            </p:nvGrpSpPr>
            <p:grpSpPr>
              <a:xfrm>
                <a:off x="6743564" y="1690731"/>
                <a:ext cx="214402" cy="202710"/>
                <a:chOff x="6743564" y="1690731"/>
                <a:chExt cx="214402" cy="202710"/>
              </a:xfrm>
            </p:grpSpPr>
            <p:sp>
              <p:nvSpPr>
                <p:cNvPr id="8338" name="Google Shape;8338;p61"/>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1"/>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1"/>
              <p:cNvGrpSpPr/>
              <p:nvPr/>
            </p:nvGrpSpPr>
            <p:grpSpPr>
              <a:xfrm>
                <a:off x="6915505" y="1193063"/>
                <a:ext cx="284947" cy="589637"/>
                <a:chOff x="6915505" y="1193063"/>
                <a:chExt cx="284947" cy="589637"/>
              </a:xfrm>
            </p:grpSpPr>
            <p:sp>
              <p:nvSpPr>
                <p:cNvPr id="8341" name="Google Shape;8341;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2" name="Google Shape;8342;p6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343" name="Google Shape;8343;p61"/>
            <p:cNvGrpSpPr/>
            <p:nvPr/>
          </p:nvGrpSpPr>
          <p:grpSpPr>
            <a:xfrm>
              <a:off x="6520337" y="1193063"/>
              <a:ext cx="341815" cy="801589"/>
              <a:chOff x="6520337" y="1193063"/>
              <a:chExt cx="341815" cy="801589"/>
            </a:xfrm>
          </p:grpSpPr>
          <p:grpSp>
            <p:nvGrpSpPr>
              <p:cNvPr id="8344" name="Google Shape;8344;p61"/>
              <p:cNvGrpSpPr/>
              <p:nvPr/>
            </p:nvGrpSpPr>
            <p:grpSpPr>
              <a:xfrm>
                <a:off x="6520337" y="1589527"/>
                <a:ext cx="213950" cy="405125"/>
                <a:chOff x="6520337" y="1589527"/>
                <a:chExt cx="213950" cy="405125"/>
              </a:xfrm>
            </p:grpSpPr>
            <p:sp>
              <p:nvSpPr>
                <p:cNvPr id="8345" name="Google Shape;8345;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1"/>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61"/>
              <p:cNvGrpSpPr/>
              <p:nvPr/>
            </p:nvGrpSpPr>
            <p:grpSpPr>
              <a:xfrm>
                <a:off x="6577204" y="1193063"/>
                <a:ext cx="284947" cy="453562"/>
                <a:chOff x="6577204" y="1193063"/>
                <a:chExt cx="284947" cy="453562"/>
              </a:xfrm>
            </p:grpSpPr>
            <p:sp>
              <p:nvSpPr>
                <p:cNvPr id="8348" name="Google Shape;8348;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6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350" name="Google Shape;8350;p61"/>
            <p:cNvGrpSpPr/>
            <p:nvPr/>
          </p:nvGrpSpPr>
          <p:grpSpPr>
            <a:xfrm>
              <a:off x="6238903" y="1193063"/>
              <a:ext cx="300475" cy="901782"/>
              <a:chOff x="6238903" y="1193063"/>
              <a:chExt cx="300475" cy="901782"/>
            </a:xfrm>
          </p:grpSpPr>
          <p:grpSp>
            <p:nvGrpSpPr>
              <p:cNvPr id="8351" name="Google Shape;8351;p61"/>
              <p:cNvGrpSpPr/>
              <p:nvPr/>
            </p:nvGrpSpPr>
            <p:grpSpPr>
              <a:xfrm>
                <a:off x="6290865" y="1489315"/>
                <a:ext cx="248514" cy="605530"/>
                <a:chOff x="6290865" y="1489315"/>
                <a:chExt cx="248514" cy="605530"/>
              </a:xfrm>
            </p:grpSpPr>
            <p:sp>
              <p:nvSpPr>
                <p:cNvPr id="8352" name="Google Shape;8352;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1"/>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1"/>
              <p:cNvGrpSpPr/>
              <p:nvPr/>
            </p:nvGrpSpPr>
            <p:grpSpPr>
              <a:xfrm>
                <a:off x="6238903" y="1193063"/>
                <a:ext cx="284947" cy="327512"/>
                <a:chOff x="6238903" y="1193063"/>
                <a:chExt cx="284947" cy="327512"/>
              </a:xfrm>
            </p:grpSpPr>
            <p:sp>
              <p:nvSpPr>
                <p:cNvPr id="8355" name="Google Shape;8355;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6" name="Google Shape;8356;p6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357" name="Google Shape;8357;p61"/>
            <p:cNvGrpSpPr/>
            <p:nvPr/>
          </p:nvGrpSpPr>
          <p:grpSpPr>
            <a:xfrm>
              <a:off x="5900602" y="1193063"/>
              <a:ext cx="444345" cy="1023338"/>
              <a:chOff x="5900602" y="1193063"/>
              <a:chExt cx="444345" cy="1023338"/>
            </a:xfrm>
          </p:grpSpPr>
          <p:grpSp>
            <p:nvGrpSpPr>
              <p:cNvPr id="8358" name="Google Shape;8358;p61"/>
              <p:cNvGrpSpPr/>
              <p:nvPr/>
            </p:nvGrpSpPr>
            <p:grpSpPr>
              <a:xfrm>
                <a:off x="6046501" y="1367785"/>
                <a:ext cx="298446" cy="848616"/>
                <a:chOff x="6046501" y="1367785"/>
                <a:chExt cx="298446" cy="848616"/>
              </a:xfrm>
            </p:grpSpPr>
            <p:sp>
              <p:nvSpPr>
                <p:cNvPr id="8359" name="Google Shape;8359;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1"/>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1"/>
              <p:cNvGrpSpPr/>
              <p:nvPr/>
            </p:nvGrpSpPr>
            <p:grpSpPr>
              <a:xfrm>
                <a:off x="5900602" y="1193063"/>
                <a:ext cx="284947" cy="182312"/>
                <a:chOff x="5900602" y="1193063"/>
                <a:chExt cx="284947" cy="182312"/>
              </a:xfrm>
            </p:grpSpPr>
            <p:sp>
              <p:nvSpPr>
                <p:cNvPr id="8362" name="Google Shape;8362;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3" name="Google Shape;8363;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364" name="Google Shape;8364;p61"/>
          <p:cNvGrpSpPr/>
          <p:nvPr/>
        </p:nvGrpSpPr>
        <p:grpSpPr>
          <a:xfrm>
            <a:off x="7217825" y="979415"/>
            <a:ext cx="1219413" cy="1051365"/>
            <a:chOff x="7287122" y="1165658"/>
            <a:chExt cx="1219413" cy="1051365"/>
          </a:xfrm>
        </p:grpSpPr>
        <p:grpSp>
          <p:nvGrpSpPr>
            <p:cNvPr id="8365" name="Google Shape;8365;p61"/>
            <p:cNvGrpSpPr/>
            <p:nvPr/>
          </p:nvGrpSpPr>
          <p:grpSpPr>
            <a:xfrm>
              <a:off x="7287122" y="1969723"/>
              <a:ext cx="1219413" cy="247300"/>
              <a:chOff x="7287122" y="1969723"/>
              <a:chExt cx="1219413" cy="247300"/>
            </a:xfrm>
          </p:grpSpPr>
          <p:sp>
            <p:nvSpPr>
              <p:cNvPr id="8366" name="Google Shape;8366;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7" name="Google Shape;8367;p61"/>
              <p:cNvGrpSpPr/>
              <p:nvPr/>
            </p:nvGrpSpPr>
            <p:grpSpPr>
              <a:xfrm>
                <a:off x="7287122" y="2063892"/>
                <a:ext cx="1151753" cy="73428"/>
                <a:chOff x="7287122" y="2063892"/>
                <a:chExt cx="1151753" cy="73428"/>
              </a:xfrm>
            </p:grpSpPr>
            <p:sp>
              <p:nvSpPr>
                <p:cNvPr id="8368" name="Google Shape;8368;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9" name="Google Shape;8369;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70" name="Google Shape;8370;p61"/>
            <p:cNvGrpSpPr/>
            <p:nvPr/>
          </p:nvGrpSpPr>
          <p:grpSpPr>
            <a:xfrm>
              <a:off x="7287122" y="1712201"/>
              <a:ext cx="1219403" cy="246767"/>
              <a:chOff x="7287122" y="1712201"/>
              <a:chExt cx="1219403" cy="246767"/>
            </a:xfrm>
          </p:grpSpPr>
          <p:sp>
            <p:nvSpPr>
              <p:cNvPr id="8371" name="Google Shape;8371;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2" name="Google Shape;8372;p61"/>
              <p:cNvGrpSpPr/>
              <p:nvPr/>
            </p:nvGrpSpPr>
            <p:grpSpPr>
              <a:xfrm>
                <a:off x="7287122" y="1842861"/>
                <a:ext cx="1005303" cy="73419"/>
                <a:chOff x="7287122" y="1842861"/>
                <a:chExt cx="1005303" cy="73419"/>
              </a:xfrm>
            </p:grpSpPr>
            <p:sp>
              <p:nvSpPr>
                <p:cNvPr id="8373" name="Google Shape;8373;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4" name="Google Shape;8374;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75" name="Google Shape;8375;p61"/>
            <p:cNvGrpSpPr/>
            <p:nvPr/>
          </p:nvGrpSpPr>
          <p:grpSpPr>
            <a:xfrm>
              <a:off x="7287122" y="1447520"/>
              <a:ext cx="1219403" cy="286667"/>
              <a:chOff x="7287122" y="1447520"/>
              <a:chExt cx="1219403" cy="286667"/>
            </a:xfrm>
          </p:grpSpPr>
          <p:sp>
            <p:nvSpPr>
              <p:cNvPr id="8376" name="Google Shape;8376;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7" name="Google Shape;8377;p61"/>
              <p:cNvGrpSpPr/>
              <p:nvPr/>
            </p:nvGrpSpPr>
            <p:grpSpPr>
              <a:xfrm>
                <a:off x="7287122" y="1581977"/>
                <a:ext cx="852803" cy="73428"/>
                <a:chOff x="7287122" y="1581977"/>
                <a:chExt cx="852803" cy="73428"/>
              </a:xfrm>
            </p:grpSpPr>
            <p:sp>
              <p:nvSpPr>
                <p:cNvPr id="8378" name="Google Shape;8378;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9" name="Google Shape;8379;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380" name="Google Shape;8380;p61"/>
            <p:cNvGrpSpPr/>
            <p:nvPr/>
          </p:nvGrpSpPr>
          <p:grpSpPr>
            <a:xfrm>
              <a:off x="7287122" y="1165658"/>
              <a:ext cx="1219403" cy="344253"/>
              <a:chOff x="7287122" y="1165658"/>
              <a:chExt cx="1219403" cy="344253"/>
            </a:xfrm>
          </p:grpSpPr>
          <p:sp>
            <p:nvSpPr>
              <p:cNvPr id="8381" name="Google Shape;8381;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2" name="Google Shape;8382;p61"/>
              <p:cNvGrpSpPr/>
              <p:nvPr/>
            </p:nvGrpSpPr>
            <p:grpSpPr>
              <a:xfrm>
                <a:off x="7287122" y="1341025"/>
                <a:ext cx="695703" cy="73419"/>
                <a:chOff x="7287122" y="1341025"/>
                <a:chExt cx="695703" cy="73419"/>
              </a:xfrm>
            </p:grpSpPr>
            <p:sp>
              <p:nvSpPr>
                <p:cNvPr id="8383" name="Google Shape;8383;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4" name="Google Shape;8384;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8"/>
        <p:cNvGrpSpPr/>
        <p:nvPr/>
      </p:nvGrpSpPr>
      <p:grpSpPr>
        <a:xfrm>
          <a:off x="0" y="0"/>
          <a:ext cx="0" cy="0"/>
          <a:chOff x="0" y="0"/>
          <a:chExt cx="0" cy="0"/>
        </a:xfrm>
      </p:grpSpPr>
      <p:sp>
        <p:nvSpPr>
          <p:cNvPr id="8389" name="Google Shape;8389;p62"/>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390" name="Google Shape;8390;p62"/>
          <p:cNvGrpSpPr/>
          <p:nvPr/>
        </p:nvGrpSpPr>
        <p:grpSpPr>
          <a:xfrm>
            <a:off x="830341" y="2307733"/>
            <a:ext cx="340168" cy="298978"/>
            <a:chOff x="892750" y="267400"/>
            <a:chExt cx="483125" cy="424625"/>
          </a:xfrm>
        </p:grpSpPr>
        <p:sp>
          <p:nvSpPr>
            <p:cNvPr id="8391" name="Google Shape;8391;p6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2" name="Google Shape;8392;p6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3" name="Google Shape;8393;p6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4" name="Google Shape;8394;p62"/>
          <p:cNvGrpSpPr/>
          <p:nvPr/>
        </p:nvGrpSpPr>
        <p:grpSpPr>
          <a:xfrm>
            <a:off x="1268776" y="2287121"/>
            <a:ext cx="298996" cy="340204"/>
            <a:chOff x="1516475" y="238075"/>
            <a:chExt cx="424650" cy="483175"/>
          </a:xfrm>
        </p:grpSpPr>
        <p:sp>
          <p:nvSpPr>
            <p:cNvPr id="8395" name="Google Shape;8395;p6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6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7" name="Google Shape;8397;p62"/>
          <p:cNvGrpSpPr/>
          <p:nvPr/>
        </p:nvGrpSpPr>
        <p:grpSpPr>
          <a:xfrm>
            <a:off x="1661867" y="2367520"/>
            <a:ext cx="341488" cy="179405"/>
            <a:chOff x="2080675" y="352325"/>
            <a:chExt cx="485000" cy="254800"/>
          </a:xfrm>
        </p:grpSpPr>
        <p:sp>
          <p:nvSpPr>
            <p:cNvPr id="8398" name="Google Shape;8398;p62"/>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62"/>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0" name="Google Shape;8400;p62"/>
          <p:cNvGrpSpPr/>
          <p:nvPr/>
        </p:nvGrpSpPr>
        <p:grpSpPr>
          <a:xfrm>
            <a:off x="2111046" y="2287138"/>
            <a:ext cx="298996" cy="340168"/>
            <a:chOff x="2705375" y="238125"/>
            <a:chExt cx="424650" cy="483125"/>
          </a:xfrm>
        </p:grpSpPr>
        <p:sp>
          <p:nvSpPr>
            <p:cNvPr id="8401" name="Google Shape;8401;p62"/>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2" name="Google Shape;8402;p62"/>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3" name="Google Shape;8403;p62"/>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62"/>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5" name="Google Shape;8405;p62"/>
          <p:cNvGrpSpPr/>
          <p:nvPr/>
        </p:nvGrpSpPr>
        <p:grpSpPr>
          <a:xfrm>
            <a:off x="2527187" y="2287455"/>
            <a:ext cx="301161" cy="339535"/>
            <a:chOff x="3299850" y="238575"/>
            <a:chExt cx="427725" cy="482225"/>
          </a:xfrm>
        </p:grpSpPr>
        <p:sp>
          <p:nvSpPr>
            <p:cNvPr id="8406" name="Google Shape;8406;p62"/>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62"/>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8" name="Google Shape;8408;p62"/>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9" name="Google Shape;8409;p62"/>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62"/>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1" name="Google Shape;8411;p62"/>
          <p:cNvGrpSpPr/>
          <p:nvPr/>
        </p:nvGrpSpPr>
        <p:grpSpPr>
          <a:xfrm>
            <a:off x="2914108" y="2287138"/>
            <a:ext cx="352455" cy="340168"/>
            <a:chOff x="3857225" y="238125"/>
            <a:chExt cx="500575" cy="483125"/>
          </a:xfrm>
        </p:grpSpPr>
        <p:sp>
          <p:nvSpPr>
            <p:cNvPr id="8412" name="Google Shape;8412;p62"/>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62"/>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62"/>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62"/>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6" name="Google Shape;8416;p62"/>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7" name="Google Shape;8417;p62"/>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8" name="Google Shape;8418;p62"/>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19" name="Google Shape;8419;p62"/>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20" name="Google Shape;8420;p62"/>
          <p:cNvGrpSpPr/>
          <p:nvPr/>
        </p:nvGrpSpPr>
        <p:grpSpPr>
          <a:xfrm>
            <a:off x="3760885" y="2287165"/>
            <a:ext cx="340186" cy="340116"/>
            <a:chOff x="5053900" y="238200"/>
            <a:chExt cx="483150" cy="483050"/>
          </a:xfrm>
        </p:grpSpPr>
        <p:sp>
          <p:nvSpPr>
            <p:cNvPr id="8421" name="Google Shape;8421;p62"/>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2" name="Google Shape;8422;p62"/>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3" name="Google Shape;8423;p62"/>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4" name="Google Shape;8424;p62"/>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5" name="Google Shape;8425;p62"/>
          <p:cNvGrpSpPr/>
          <p:nvPr/>
        </p:nvGrpSpPr>
        <p:grpSpPr>
          <a:xfrm>
            <a:off x="4174835" y="2287138"/>
            <a:ext cx="340168" cy="340168"/>
            <a:chOff x="5648375" y="238125"/>
            <a:chExt cx="483125" cy="483125"/>
          </a:xfrm>
        </p:grpSpPr>
        <p:sp>
          <p:nvSpPr>
            <p:cNvPr id="8426" name="Google Shape;8426;p62"/>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7" name="Google Shape;8427;p62"/>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8" name="Google Shape;8428;p62"/>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62"/>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0" name="Google Shape;8430;p62"/>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1" name="Google Shape;8431;p62"/>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62"/>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3" name="Google Shape;8433;p62"/>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4" name="Google Shape;8434;p62"/>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5" name="Google Shape;8435;p62"/>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6" name="Google Shape;8436;p62"/>
          <p:cNvGrpSpPr/>
          <p:nvPr/>
        </p:nvGrpSpPr>
        <p:grpSpPr>
          <a:xfrm>
            <a:off x="4591521" y="2287138"/>
            <a:ext cx="340168" cy="340168"/>
            <a:chOff x="6242825" y="238125"/>
            <a:chExt cx="483125" cy="483125"/>
          </a:xfrm>
        </p:grpSpPr>
        <p:sp>
          <p:nvSpPr>
            <p:cNvPr id="8437" name="Google Shape;8437;p62"/>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62"/>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62"/>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0" name="Google Shape;8440;p62"/>
          <p:cNvGrpSpPr/>
          <p:nvPr/>
        </p:nvGrpSpPr>
        <p:grpSpPr>
          <a:xfrm>
            <a:off x="828643" y="2727362"/>
            <a:ext cx="343566" cy="298943"/>
            <a:chOff x="889275" y="861850"/>
            <a:chExt cx="487950" cy="424575"/>
          </a:xfrm>
        </p:grpSpPr>
        <p:sp>
          <p:nvSpPr>
            <p:cNvPr id="8441" name="Google Shape;8441;p62"/>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62"/>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62"/>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4" name="Google Shape;8444;p62"/>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45" name="Google Shape;8445;p62"/>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62"/>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47" name="Google Shape;8447;p62"/>
          <p:cNvGrpSpPr/>
          <p:nvPr/>
        </p:nvGrpSpPr>
        <p:grpSpPr>
          <a:xfrm>
            <a:off x="2090460" y="2706749"/>
            <a:ext cx="340168" cy="340168"/>
            <a:chOff x="2676100" y="832575"/>
            <a:chExt cx="483125" cy="483125"/>
          </a:xfrm>
        </p:grpSpPr>
        <p:sp>
          <p:nvSpPr>
            <p:cNvPr id="8448" name="Google Shape;8448;p62"/>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9" name="Google Shape;8449;p62"/>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0" name="Google Shape;8450;p62"/>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1" name="Google Shape;8451;p62"/>
          <p:cNvGrpSpPr/>
          <p:nvPr/>
        </p:nvGrpSpPr>
        <p:grpSpPr>
          <a:xfrm>
            <a:off x="2501963" y="2706749"/>
            <a:ext cx="351610" cy="340168"/>
            <a:chOff x="3270550" y="832575"/>
            <a:chExt cx="499375" cy="483125"/>
          </a:xfrm>
        </p:grpSpPr>
        <p:sp>
          <p:nvSpPr>
            <p:cNvPr id="8452" name="Google Shape;8452;p6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6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6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5" name="Google Shape;8455;p62"/>
          <p:cNvGrpSpPr/>
          <p:nvPr/>
        </p:nvGrpSpPr>
        <p:grpSpPr>
          <a:xfrm>
            <a:off x="3335925" y="2727300"/>
            <a:ext cx="344798" cy="299066"/>
            <a:chOff x="4452900" y="861750"/>
            <a:chExt cx="489700" cy="424750"/>
          </a:xfrm>
        </p:grpSpPr>
        <p:sp>
          <p:nvSpPr>
            <p:cNvPr id="8456" name="Google Shape;8456;p62"/>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62"/>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62"/>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9" name="Google Shape;8459;p62"/>
          <p:cNvGrpSpPr/>
          <p:nvPr/>
        </p:nvGrpSpPr>
        <p:grpSpPr>
          <a:xfrm>
            <a:off x="3753158" y="2706758"/>
            <a:ext cx="355641" cy="340151"/>
            <a:chOff x="5049750" y="832600"/>
            <a:chExt cx="505100" cy="483100"/>
          </a:xfrm>
        </p:grpSpPr>
        <p:sp>
          <p:nvSpPr>
            <p:cNvPr id="8460" name="Google Shape;8460;p62"/>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62"/>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62" name="Google Shape;8462;p62"/>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63" name="Google Shape;8463;p62"/>
          <p:cNvGrpSpPr/>
          <p:nvPr/>
        </p:nvGrpSpPr>
        <p:grpSpPr>
          <a:xfrm>
            <a:off x="4612107" y="2706749"/>
            <a:ext cx="298996" cy="340168"/>
            <a:chOff x="6272100" y="832575"/>
            <a:chExt cx="424650" cy="483125"/>
          </a:xfrm>
        </p:grpSpPr>
        <p:sp>
          <p:nvSpPr>
            <p:cNvPr id="8464" name="Google Shape;8464;p62"/>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62"/>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6" name="Google Shape;8466;p62"/>
          <p:cNvGrpSpPr/>
          <p:nvPr/>
        </p:nvGrpSpPr>
        <p:grpSpPr>
          <a:xfrm>
            <a:off x="2920243" y="2717381"/>
            <a:ext cx="340186" cy="318904"/>
            <a:chOff x="3865000" y="847675"/>
            <a:chExt cx="483150" cy="452925"/>
          </a:xfrm>
        </p:grpSpPr>
        <p:sp>
          <p:nvSpPr>
            <p:cNvPr id="8467" name="Google Shape;8467;p62"/>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8" name="Google Shape;8468;p62"/>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62"/>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62"/>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1" name="Google Shape;8471;p62"/>
          <p:cNvGrpSpPr/>
          <p:nvPr/>
        </p:nvGrpSpPr>
        <p:grpSpPr>
          <a:xfrm>
            <a:off x="830315" y="3125798"/>
            <a:ext cx="340221" cy="340186"/>
            <a:chOff x="893650" y="1428000"/>
            <a:chExt cx="483200" cy="483150"/>
          </a:xfrm>
        </p:grpSpPr>
        <p:sp>
          <p:nvSpPr>
            <p:cNvPr id="8472" name="Google Shape;8472;p62"/>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62"/>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62"/>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62"/>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6" name="Google Shape;8476;p62"/>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62"/>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8" name="Google Shape;8478;p62"/>
          <p:cNvGrpSpPr/>
          <p:nvPr/>
        </p:nvGrpSpPr>
        <p:grpSpPr>
          <a:xfrm>
            <a:off x="2084132" y="3146463"/>
            <a:ext cx="352825" cy="298855"/>
            <a:chOff x="2676100" y="1456375"/>
            <a:chExt cx="501100" cy="424450"/>
          </a:xfrm>
        </p:grpSpPr>
        <p:sp>
          <p:nvSpPr>
            <p:cNvPr id="8479" name="Google Shape;8479;p62"/>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62"/>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62"/>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2" name="Google Shape;8482;p62"/>
          <p:cNvGrpSpPr/>
          <p:nvPr/>
        </p:nvGrpSpPr>
        <p:grpSpPr>
          <a:xfrm>
            <a:off x="2507657" y="3125806"/>
            <a:ext cx="340221" cy="340168"/>
            <a:chOff x="3270475" y="1427025"/>
            <a:chExt cx="483200" cy="483125"/>
          </a:xfrm>
        </p:grpSpPr>
        <p:sp>
          <p:nvSpPr>
            <p:cNvPr id="8483" name="Google Shape;8483;p62"/>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62"/>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62"/>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6" name="Google Shape;8486;p62"/>
          <p:cNvGrpSpPr/>
          <p:nvPr/>
        </p:nvGrpSpPr>
        <p:grpSpPr>
          <a:xfrm>
            <a:off x="2918570" y="3125780"/>
            <a:ext cx="343530" cy="340221"/>
            <a:chOff x="3860250" y="1427025"/>
            <a:chExt cx="487900" cy="483200"/>
          </a:xfrm>
        </p:grpSpPr>
        <p:sp>
          <p:nvSpPr>
            <p:cNvPr id="8487" name="Google Shape;8487;p62"/>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8" name="Google Shape;8488;p62"/>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62"/>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0" name="Google Shape;8490;p62"/>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62"/>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2" name="Google Shape;8492;p62"/>
          <p:cNvGrpSpPr/>
          <p:nvPr/>
        </p:nvGrpSpPr>
        <p:grpSpPr>
          <a:xfrm>
            <a:off x="4174808" y="3125806"/>
            <a:ext cx="340221" cy="340168"/>
            <a:chOff x="5648375" y="1427025"/>
            <a:chExt cx="483200" cy="483125"/>
          </a:xfrm>
        </p:grpSpPr>
        <p:sp>
          <p:nvSpPr>
            <p:cNvPr id="8493" name="Google Shape;8493;p6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4" name="Google Shape;8494;p6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5" name="Google Shape;8495;p62"/>
          <p:cNvGrpSpPr/>
          <p:nvPr/>
        </p:nvGrpSpPr>
        <p:grpSpPr>
          <a:xfrm>
            <a:off x="4589294" y="3125789"/>
            <a:ext cx="344622" cy="340204"/>
            <a:chOff x="6238300" y="1426975"/>
            <a:chExt cx="489450" cy="483175"/>
          </a:xfrm>
        </p:grpSpPr>
        <p:sp>
          <p:nvSpPr>
            <p:cNvPr id="8496" name="Google Shape;8496;p6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7" name="Google Shape;8497;p6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8" name="Google Shape;8498;p6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9" name="Google Shape;8499;p62"/>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00" name="Google Shape;8500;p62"/>
          <p:cNvGrpSpPr/>
          <p:nvPr/>
        </p:nvGrpSpPr>
        <p:grpSpPr>
          <a:xfrm>
            <a:off x="1248190" y="3544794"/>
            <a:ext cx="340168" cy="340186"/>
            <a:chOff x="1487200" y="2021475"/>
            <a:chExt cx="483125" cy="483150"/>
          </a:xfrm>
        </p:grpSpPr>
        <p:sp>
          <p:nvSpPr>
            <p:cNvPr id="8501" name="Google Shape;8501;p62"/>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62"/>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62"/>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62"/>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5" name="Google Shape;8505;p62"/>
          <p:cNvGrpSpPr/>
          <p:nvPr/>
        </p:nvGrpSpPr>
        <p:grpSpPr>
          <a:xfrm>
            <a:off x="1662527" y="3565398"/>
            <a:ext cx="340168" cy="298978"/>
            <a:chOff x="2081650" y="2050750"/>
            <a:chExt cx="483125" cy="424625"/>
          </a:xfrm>
        </p:grpSpPr>
        <p:sp>
          <p:nvSpPr>
            <p:cNvPr id="8506" name="Google Shape;8506;p62"/>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62"/>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62"/>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62"/>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62"/>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62"/>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2" name="Google Shape;8512;p62"/>
          <p:cNvGrpSpPr/>
          <p:nvPr/>
        </p:nvGrpSpPr>
        <p:grpSpPr>
          <a:xfrm>
            <a:off x="2090460" y="3588721"/>
            <a:ext cx="340168" cy="252332"/>
            <a:chOff x="2676100" y="2083800"/>
            <a:chExt cx="483125" cy="358375"/>
          </a:xfrm>
        </p:grpSpPr>
        <p:sp>
          <p:nvSpPr>
            <p:cNvPr id="8513" name="Google Shape;8513;p62"/>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62"/>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5" name="Google Shape;8515;p62"/>
          <p:cNvGrpSpPr/>
          <p:nvPr/>
        </p:nvGrpSpPr>
        <p:grpSpPr>
          <a:xfrm>
            <a:off x="2515974" y="3554766"/>
            <a:ext cx="323587" cy="320242"/>
            <a:chOff x="3282325" y="2035675"/>
            <a:chExt cx="459575" cy="454825"/>
          </a:xfrm>
        </p:grpSpPr>
        <p:sp>
          <p:nvSpPr>
            <p:cNvPr id="8516" name="Google Shape;8516;p62"/>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62"/>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62"/>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9" name="Google Shape;8519;p62"/>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0" name="Google Shape;8520;p62"/>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62"/>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2" name="Google Shape;8522;p62"/>
          <p:cNvGrpSpPr/>
          <p:nvPr/>
        </p:nvGrpSpPr>
        <p:grpSpPr>
          <a:xfrm>
            <a:off x="3760673" y="3544803"/>
            <a:ext cx="340608" cy="340168"/>
            <a:chOff x="5053900" y="2021500"/>
            <a:chExt cx="483750" cy="483125"/>
          </a:xfrm>
        </p:grpSpPr>
        <p:sp>
          <p:nvSpPr>
            <p:cNvPr id="8523" name="Google Shape;8523;p62"/>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62"/>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5" name="Google Shape;8525;p62"/>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62"/>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7" name="Google Shape;8527;p62"/>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8" name="Google Shape;8528;p62"/>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62"/>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62"/>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31" name="Google Shape;8531;p62"/>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32" name="Google Shape;8532;p62"/>
          <p:cNvGrpSpPr/>
          <p:nvPr/>
        </p:nvGrpSpPr>
        <p:grpSpPr>
          <a:xfrm>
            <a:off x="4585773" y="3547971"/>
            <a:ext cx="351663" cy="333831"/>
            <a:chOff x="6222125" y="2025975"/>
            <a:chExt cx="499450" cy="474125"/>
          </a:xfrm>
        </p:grpSpPr>
        <p:sp>
          <p:nvSpPr>
            <p:cNvPr id="8533" name="Google Shape;8533;p62"/>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62"/>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62"/>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62"/>
          <p:cNvGrpSpPr/>
          <p:nvPr/>
        </p:nvGrpSpPr>
        <p:grpSpPr>
          <a:xfrm>
            <a:off x="5043335" y="2364541"/>
            <a:ext cx="335504" cy="185953"/>
            <a:chOff x="896050" y="2725450"/>
            <a:chExt cx="476500" cy="264100"/>
          </a:xfrm>
        </p:grpSpPr>
        <p:sp>
          <p:nvSpPr>
            <p:cNvPr id="8537" name="Google Shape;8537;p62"/>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62"/>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62"/>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0" name="Google Shape;8540;p62"/>
          <p:cNvGrpSpPr/>
          <p:nvPr/>
        </p:nvGrpSpPr>
        <p:grpSpPr>
          <a:xfrm>
            <a:off x="5474075" y="2287425"/>
            <a:ext cx="340168" cy="340186"/>
            <a:chOff x="1487200" y="2615925"/>
            <a:chExt cx="483125" cy="483150"/>
          </a:xfrm>
        </p:grpSpPr>
        <p:sp>
          <p:nvSpPr>
            <p:cNvPr id="8541" name="Google Shape;8541;p62"/>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62"/>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3" name="Google Shape;8543;p62"/>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4" name="Google Shape;8544;p62"/>
          <p:cNvGrpSpPr/>
          <p:nvPr/>
        </p:nvGrpSpPr>
        <p:grpSpPr>
          <a:xfrm>
            <a:off x="5874024" y="2287425"/>
            <a:ext cx="353564" cy="340186"/>
            <a:chOff x="2077575" y="2615925"/>
            <a:chExt cx="502150" cy="483150"/>
          </a:xfrm>
        </p:grpSpPr>
        <p:sp>
          <p:nvSpPr>
            <p:cNvPr id="8545" name="Google Shape;8545;p62"/>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62"/>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62"/>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62"/>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62"/>
          <p:cNvGrpSpPr/>
          <p:nvPr/>
        </p:nvGrpSpPr>
        <p:grpSpPr>
          <a:xfrm>
            <a:off x="6297813" y="2303452"/>
            <a:ext cx="334536" cy="308132"/>
            <a:chOff x="2680100" y="2638725"/>
            <a:chExt cx="475125" cy="437625"/>
          </a:xfrm>
        </p:grpSpPr>
        <p:sp>
          <p:nvSpPr>
            <p:cNvPr id="8550" name="Google Shape;8550;p62"/>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62"/>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62"/>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62"/>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4" name="Google Shape;8554;p62"/>
          <p:cNvGrpSpPr/>
          <p:nvPr/>
        </p:nvGrpSpPr>
        <p:grpSpPr>
          <a:xfrm>
            <a:off x="6763452" y="2287425"/>
            <a:ext cx="239183" cy="340186"/>
            <a:chOff x="3342275" y="2615925"/>
            <a:chExt cx="339700" cy="483150"/>
          </a:xfrm>
        </p:grpSpPr>
        <p:sp>
          <p:nvSpPr>
            <p:cNvPr id="8555" name="Google Shape;8555;p62"/>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6" name="Google Shape;8556;p62"/>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57" name="Google Shape;8557;p62"/>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62"/>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62"/>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60" name="Google Shape;8560;p62"/>
          <p:cNvGrpSpPr/>
          <p:nvPr/>
        </p:nvGrpSpPr>
        <p:grpSpPr>
          <a:xfrm>
            <a:off x="5380655" y="3961361"/>
            <a:ext cx="339482" cy="339271"/>
            <a:chOff x="5648900" y="2616600"/>
            <a:chExt cx="482150" cy="481850"/>
          </a:xfrm>
        </p:grpSpPr>
        <p:sp>
          <p:nvSpPr>
            <p:cNvPr id="8561" name="Google Shape;8561;p62"/>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62"/>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3" name="Google Shape;8563;p62"/>
          <p:cNvGrpSpPr/>
          <p:nvPr/>
        </p:nvGrpSpPr>
        <p:grpSpPr>
          <a:xfrm>
            <a:off x="3699939" y="3968149"/>
            <a:ext cx="325626" cy="325694"/>
            <a:chOff x="6242825" y="2615925"/>
            <a:chExt cx="483125" cy="483225"/>
          </a:xfrm>
        </p:grpSpPr>
        <p:sp>
          <p:nvSpPr>
            <p:cNvPr id="8564" name="Google Shape;8564;p62"/>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62"/>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62"/>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62"/>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62"/>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9" name="Google Shape;8569;p62"/>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0" name="Google Shape;8570;p62"/>
          <p:cNvGrpSpPr/>
          <p:nvPr/>
        </p:nvGrpSpPr>
        <p:grpSpPr>
          <a:xfrm>
            <a:off x="5473116" y="2707036"/>
            <a:ext cx="342087" cy="340186"/>
            <a:chOff x="1487200" y="3210375"/>
            <a:chExt cx="485850" cy="483150"/>
          </a:xfrm>
        </p:grpSpPr>
        <p:sp>
          <p:nvSpPr>
            <p:cNvPr id="8571" name="Google Shape;8571;p62"/>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62"/>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62"/>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74" name="Google Shape;8574;p62"/>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62"/>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6" name="Google Shape;8576;p62"/>
          <p:cNvGrpSpPr/>
          <p:nvPr/>
        </p:nvGrpSpPr>
        <p:grpSpPr>
          <a:xfrm>
            <a:off x="6712475" y="2707027"/>
            <a:ext cx="341136" cy="340204"/>
            <a:chOff x="3269875" y="3210400"/>
            <a:chExt cx="484500" cy="483175"/>
          </a:xfrm>
        </p:grpSpPr>
        <p:sp>
          <p:nvSpPr>
            <p:cNvPr id="8577" name="Google Shape;8577;p62"/>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8" name="Google Shape;8578;p62"/>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9" name="Google Shape;8579;p62"/>
          <p:cNvGrpSpPr/>
          <p:nvPr/>
        </p:nvGrpSpPr>
        <p:grpSpPr>
          <a:xfrm>
            <a:off x="7211568" y="2706666"/>
            <a:ext cx="170216" cy="340925"/>
            <a:chOff x="3985700" y="3210375"/>
            <a:chExt cx="241750" cy="484200"/>
          </a:xfrm>
        </p:grpSpPr>
        <p:sp>
          <p:nvSpPr>
            <p:cNvPr id="8580" name="Google Shape;8580;p62"/>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62"/>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2" name="Google Shape;8582;p62"/>
          <p:cNvGrpSpPr/>
          <p:nvPr/>
        </p:nvGrpSpPr>
        <p:grpSpPr>
          <a:xfrm>
            <a:off x="7550838" y="2707678"/>
            <a:ext cx="339007" cy="338901"/>
            <a:chOff x="4460225" y="3211300"/>
            <a:chExt cx="481475" cy="481325"/>
          </a:xfrm>
        </p:grpSpPr>
        <p:sp>
          <p:nvSpPr>
            <p:cNvPr id="8583" name="Google Shape;8583;p62"/>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62"/>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85" name="Google Shape;8585;p62"/>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86" name="Google Shape;8586;p62"/>
          <p:cNvGrpSpPr/>
          <p:nvPr/>
        </p:nvGrpSpPr>
        <p:grpSpPr>
          <a:xfrm>
            <a:off x="5824496" y="3990669"/>
            <a:ext cx="342034" cy="280654"/>
            <a:chOff x="5647000" y="3252650"/>
            <a:chExt cx="485775" cy="398600"/>
          </a:xfrm>
        </p:grpSpPr>
        <p:sp>
          <p:nvSpPr>
            <p:cNvPr id="8587" name="Google Shape;8587;p62"/>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8" name="Google Shape;8588;p62"/>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62"/>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62"/>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62"/>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2" name="Google Shape;8592;p62"/>
          <p:cNvGrpSpPr/>
          <p:nvPr/>
        </p:nvGrpSpPr>
        <p:grpSpPr>
          <a:xfrm>
            <a:off x="4129937" y="3996769"/>
            <a:ext cx="326536" cy="268454"/>
            <a:chOff x="6242450" y="3252800"/>
            <a:chExt cx="484475" cy="398300"/>
          </a:xfrm>
        </p:grpSpPr>
        <p:sp>
          <p:nvSpPr>
            <p:cNvPr id="8593" name="Google Shape;8593;p62"/>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4" name="Google Shape;8594;p62"/>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62"/>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6" name="Google Shape;8596;p62"/>
          <p:cNvGrpSpPr/>
          <p:nvPr/>
        </p:nvGrpSpPr>
        <p:grpSpPr>
          <a:xfrm>
            <a:off x="5061598" y="3126102"/>
            <a:ext cx="298978" cy="340168"/>
            <a:chOff x="922025" y="3804850"/>
            <a:chExt cx="424625" cy="483125"/>
          </a:xfrm>
        </p:grpSpPr>
        <p:sp>
          <p:nvSpPr>
            <p:cNvPr id="8597" name="Google Shape;8597;p62"/>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62"/>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9" name="Google Shape;8599;p62"/>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00" name="Google Shape;8600;p62"/>
          <p:cNvGrpSpPr/>
          <p:nvPr/>
        </p:nvGrpSpPr>
        <p:grpSpPr>
          <a:xfrm>
            <a:off x="5894327" y="3126102"/>
            <a:ext cx="312955" cy="340168"/>
            <a:chOff x="2100300" y="3804850"/>
            <a:chExt cx="444475" cy="483125"/>
          </a:xfrm>
        </p:grpSpPr>
        <p:sp>
          <p:nvSpPr>
            <p:cNvPr id="8601" name="Google Shape;8601;p6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6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3" name="Google Shape;8603;p62"/>
          <p:cNvGrpSpPr/>
          <p:nvPr/>
        </p:nvGrpSpPr>
        <p:grpSpPr>
          <a:xfrm>
            <a:off x="6317950" y="3126102"/>
            <a:ext cx="294261" cy="340168"/>
            <a:chOff x="2708700" y="3804850"/>
            <a:chExt cx="417925" cy="483125"/>
          </a:xfrm>
        </p:grpSpPr>
        <p:sp>
          <p:nvSpPr>
            <p:cNvPr id="8604" name="Google Shape;8604;p62"/>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5" name="Google Shape;8605;p62"/>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62"/>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62"/>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08" name="Google Shape;8608;p62"/>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9" name="Google Shape;8609;p62"/>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10" name="Google Shape;8610;p62"/>
          <p:cNvGrpSpPr/>
          <p:nvPr/>
        </p:nvGrpSpPr>
        <p:grpSpPr>
          <a:xfrm>
            <a:off x="7554825" y="3127378"/>
            <a:ext cx="331033" cy="337616"/>
            <a:chOff x="4467450" y="3808475"/>
            <a:chExt cx="470150" cy="479500"/>
          </a:xfrm>
        </p:grpSpPr>
        <p:sp>
          <p:nvSpPr>
            <p:cNvPr id="8611" name="Google Shape;8611;p62"/>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62"/>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62"/>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62"/>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5" name="Google Shape;8615;p62"/>
          <p:cNvGrpSpPr/>
          <p:nvPr/>
        </p:nvGrpSpPr>
        <p:grpSpPr>
          <a:xfrm>
            <a:off x="7975172" y="3126102"/>
            <a:ext cx="340186" cy="340168"/>
            <a:chOff x="5053900" y="3804850"/>
            <a:chExt cx="483150" cy="483125"/>
          </a:xfrm>
        </p:grpSpPr>
        <p:sp>
          <p:nvSpPr>
            <p:cNvPr id="8616" name="Google Shape;8616;p62"/>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62"/>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62"/>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62"/>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0" name="Google Shape;8620;p62"/>
          <p:cNvGrpSpPr/>
          <p:nvPr/>
        </p:nvGrpSpPr>
        <p:grpSpPr>
          <a:xfrm>
            <a:off x="6270890" y="3960912"/>
            <a:ext cx="340168" cy="340168"/>
            <a:chOff x="5648375" y="3804850"/>
            <a:chExt cx="483125" cy="483125"/>
          </a:xfrm>
        </p:grpSpPr>
        <p:sp>
          <p:nvSpPr>
            <p:cNvPr id="8621" name="Google Shape;8621;p62"/>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2" name="Google Shape;8622;p62"/>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3" name="Google Shape;8623;p62"/>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62"/>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5" name="Google Shape;8625;p62"/>
          <p:cNvGrpSpPr/>
          <p:nvPr/>
        </p:nvGrpSpPr>
        <p:grpSpPr>
          <a:xfrm>
            <a:off x="4560845" y="3973272"/>
            <a:ext cx="280923" cy="315449"/>
            <a:chOff x="6276025" y="3812400"/>
            <a:chExt cx="416800" cy="468025"/>
          </a:xfrm>
        </p:grpSpPr>
        <p:sp>
          <p:nvSpPr>
            <p:cNvPr id="8626" name="Google Shape;8626;p62"/>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62"/>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62"/>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62"/>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0" name="Google Shape;8630;p62"/>
          <p:cNvGrpSpPr/>
          <p:nvPr/>
        </p:nvGrpSpPr>
        <p:grpSpPr>
          <a:xfrm>
            <a:off x="5039779" y="3545089"/>
            <a:ext cx="342615" cy="340186"/>
            <a:chOff x="890400" y="4399350"/>
            <a:chExt cx="486600" cy="483150"/>
          </a:xfrm>
        </p:grpSpPr>
        <p:sp>
          <p:nvSpPr>
            <p:cNvPr id="8631" name="Google Shape;8631;p62"/>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2" name="Google Shape;8632;p62"/>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62"/>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62"/>
          <p:cNvGrpSpPr/>
          <p:nvPr/>
        </p:nvGrpSpPr>
        <p:grpSpPr>
          <a:xfrm>
            <a:off x="5474075" y="3560368"/>
            <a:ext cx="340168" cy="309628"/>
            <a:chOff x="1487200" y="4421025"/>
            <a:chExt cx="483125" cy="439750"/>
          </a:xfrm>
        </p:grpSpPr>
        <p:sp>
          <p:nvSpPr>
            <p:cNvPr id="8635" name="Google Shape;8635;p6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6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6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6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9" name="Google Shape;8639;p62"/>
          <p:cNvGrpSpPr/>
          <p:nvPr/>
        </p:nvGrpSpPr>
        <p:grpSpPr>
          <a:xfrm>
            <a:off x="5878353" y="3545107"/>
            <a:ext cx="344903" cy="340151"/>
            <a:chOff x="2079300" y="4399325"/>
            <a:chExt cx="489850" cy="483100"/>
          </a:xfrm>
        </p:grpSpPr>
        <p:sp>
          <p:nvSpPr>
            <p:cNvPr id="8640" name="Google Shape;8640;p62"/>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1" name="Google Shape;8641;p62"/>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2" name="Google Shape;8642;p62"/>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3" name="Google Shape;8643;p62"/>
          <p:cNvGrpSpPr/>
          <p:nvPr/>
        </p:nvGrpSpPr>
        <p:grpSpPr>
          <a:xfrm>
            <a:off x="6744925" y="3545107"/>
            <a:ext cx="276236" cy="340151"/>
            <a:chOff x="3316000" y="4399325"/>
            <a:chExt cx="392325" cy="483100"/>
          </a:xfrm>
        </p:grpSpPr>
        <p:sp>
          <p:nvSpPr>
            <p:cNvPr id="8644" name="Google Shape;8644;p62"/>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62"/>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6" name="Google Shape;8646;p62"/>
          <p:cNvGrpSpPr/>
          <p:nvPr/>
        </p:nvGrpSpPr>
        <p:grpSpPr>
          <a:xfrm>
            <a:off x="7169665" y="3545089"/>
            <a:ext cx="254022" cy="340186"/>
            <a:chOff x="3926225" y="4399275"/>
            <a:chExt cx="360775" cy="483150"/>
          </a:xfrm>
        </p:grpSpPr>
        <p:sp>
          <p:nvSpPr>
            <p:cNvPr id="8647" name="Google Shape;8647;p62"/>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62"/>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9" name="Google Shape;8649;p62"/>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50" name="Google Shape;8650;p62"/>
          <p:cNvGrpSpPr/>
          <p:nvPr/>
        </p:nvGrpSpPr>
        <p:grpSpPr>
          <a:xfrm>
            <a:off x="7975224" y="3545151"/>
            <a:ext cx="340080" cy="340063"/>
            <a:chOff x="5053975" y="4399375"/>
            <a:chExt cx="483000" cy="482975"/>
          </a:xfrm>
        </p:grpSpPr>
        <p:sp>
          <p:nvSpPr>
            <p:cNvPr id="8651" name="Google Shape;8651;p62"/>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62"/>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62"/>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62"/>
          <p:cNvGrpSpPr/>
          <p:nvPr/>
        </p:nvGrpSpPr>
        <p:grpSpPr>
          <a:xfrm>
            <a:off x="6715417" y="3960912"/>
            <a:ext cx="340168" cy="340168"/>
            <a:chOff x="5648375" y="4399300"/>
            <a:chExt cx="483125" cy="483125"/>
          </a:xfrm>
        </p:grpSpPr>
        <p:sp>
          <p:nvSpPr>
            <p:cNvPr id="8655" name="Google Shape;8655;p62"/>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62"/>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7" name="Google Shape;8657;p62"/>
          <p:cNvGrpSpPr/>
          <p:nvPr/>
        </p:nvGrpSpPr>
        <p:grpSpPr>
          <a:xfrm>
            <a:off x="4946140" y="3979624"/>
            <a:ext cx="330007" cy="302744"/>
            <a:chOff x="6239575" y="4416275"/>
            <a:chExt cx="489625" cy="449175"/>
          </a:xfrm>
        </p:grpSpPr>
        <p:sp>
          <p:nvSpPr>
            <p:cNvPr id="8658" name="Google Shape;8658;p62"/>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62"/>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62"/>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1" name="Google Shape;8661;p62"/>
          <p:cNvGrpSpPr/>
          <p:nvPr/>
        </p:nvGrpSpPr>
        <p:grpSpPr>
          <a:xfrm>
            <a:off x="2049419" y="3976879"/>
            <a:ext cx="308234" cy="308234"/>
            <a:chOff x="892750" y="4993750"/>
            <a:chExt cx="483125" cy="483125"/>
          </a:xfrm>
        </p:grpSpPr>
        <p:sp>
          <p:nvSpPr>
            <p:cNvPr id="8662" name="Google Shape;8662;p62"/>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3" name="Google Shape;8663;p62"/>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4" name="Google Shape;8664;p62"/>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5" name="Google Shape;8665;p62"/>
          <p:cNvGrpSpPr/>
          <p:nvPr/>
        </p:nvGrpSpPr>
        <p:grpSpPr>
          <a:xfrm>
            <a:off x="853427" y="3984006"/>
            <a:ext cx="293982" cy="293982"/>
            <a:chOff x="2676100" y="4993750"/>
            <a:chExt cx="483125" cy="483125"/>
          </a:xfrm>
        </p:grpSpPr>
        <p:sp>
          <p:nvSpPr>
            <p:cNvPr id="8666" name="Google Shape;8666;p62"/>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62"/>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8" name="Google Shape;8668;p62"/>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9" name="Google Shape;8669;p62"/>
          <p:cNvGrpSpPr/>
          <p:nvPr/>
        </p:nvGrpSpPr>
        <p:grpSpPr>
          <a:xfrm>
            <a:off x="3287244" y="3976879"/>
            <a:ext cx="308234" cy="308234"/>
            <a:chOff x="3270550" y="4993750"/>
            <a:chExt cx="483125" cy="483125"/>
          </a:xfrm>
        </p:grpSpPr>
        <p:sp>
          <p:nvSpPr>
            <p:cNvPr id="8670" name="Google Shape;8670;p62"/>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62"/>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62"/>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62"/>
          <p:cNvGrpSpPr/>
          <p:nvPr/>
        </p:nvGrpSpPr>
        <p:grpSpPr>
          <a:xfrm>
            <a:off x="1271279" y="3983960"/>
            <a:ext cx="293997" cy="294073"/>
            <a:chOff x="4459450" y="4993700"/>
            <a:chExt cx="483150" cy="483275"/>
          </a:xfrm>
        </p:grpSpPr>
        <p:sp>
          <p:nvSpPr>
            <p:cNvPr id="8674" name="Google Shape;8674;p62"/>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62"/>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6" name="Google Shape;8676;p62"/>
          <p:cNvGrpSpPr/>
          <p:nvPr/>
        </p:nvGrpSpPr>
        <p:grpSpPr>
          <a:xfrm>
            <a:off x="2462028" y="3976879"/>
            <a:ext cx="308234" cy="308234"/>
            <a:chOff x="1487200" y="4993750"/>
            <a:chExt cx="483125" cy="483125"/>
          </a:xfrm>
        </p:grpSpPr>
        <p:sp>
          <p:nvSpPr>
            <p:cNvPr id="8677" name="Google Shape;8677;p6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8" name="Google Shape;8678;p6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9" name="Google Shape;8679;p62"/>
          <p:cNvGrpSpPr/>
          <p:nvPr/>
        </p:nvGrpSpPr>
        <p:grpSpPr>
          <a:xfrm>
            <a:off x="2874638" y="3976879"/>
            <a:ext cx="308234" cy="308234"/>
            <a:chOff x="2081650" y="4993750"/>
            <a:chExt cx="483125" cy="483125"/>
          </a:xfrm>
        </p:grpSpPr>
        <p:sp>
          <p:nvSpPr>
            <p:cNvPr id="8680" name="Google Shape;8680;p6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1" name="Google Shape;8681;p6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2" name="Google Shape;8682;p62"/>
          <p:cNvGrpSpPr/>
          <p:nvPr/>
        </p:nvGrpSpPr>
        <p:grpSpPr>
          <a:xfrm>
            <a:off x="1651280" y="3983960"/>
            <a:ext cx="293997" cy="294073"/>
            <a:chOff x="5053900" y="4993700"/>
            <a:chExt cx="483150" cy="483275"/>
          </a:xfrm>
        </p:grpSpPr>
        <p:sp>
          <p:nvSpPr>
            <p:cNvPr id="8683" name="Google Shape;8683;p62"/>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62"/>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5" name="Google Shape;8685;p6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686" name="Google Shape;8686;p62"/>
          <p:cNvGrpSpPr/>
          <p:nvPr/>
        </p:nvGrpSpPr>
        <p:grpSpPr>
          <a:xfrm>
            <a:off x="7159962" y="3960299"/>
            <a:ext cx="195401" cy="341395"/>
            <a:chOff x="1426400" y="1814750"/>
            <a:chExt cx="407850" cy="712575"/>
          </a:xfrm>
        </p:grpSpPr>
        <p:sp>
          <p:nvSpPr>
            <p:cNvPr id="8687" name="Google Shape;8687;p6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2"/>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2"/>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62"/>
          <p:cNvGrpSpPr/>
          <p:nvPr/>
        </p:nvGrpSpPr>
        <p:grpSpPr>
          <a:xfrm>
            <a:off x="7494377" y="3991261"/>
            <a:ext cx="279423" cy="279471"/>
            <a:chOff x="1910075" y="2021700"/>
            <a:chExt cx="583225" cy="583325"/>
          </a:xfrm>
        </p:grpSpPr>
        <p:sp>
          <p:nvSpPr>
            <p:cNvPr id="8691" name="Google Shape;8691;p6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62"/>
          <p:cNvGrpSpPr/>
          <p:nvPr/>
        </p:nvGrpSpPr>
        <p:grpSpPr>
          <a:xfrm>
            <a:off x="7912814" y="4026678"/>
            <a:ext cx="392874" cy="208636"/>
            <a:chOff x="2749275" y="2099575"/>
            <a:chExt cx="820025" cy="435475"/>
          </a:xfrm>
        </p:grpSpPr>
        <p:sp>
          <p:nvSpPr>
            <p:cNvPr id="8695" name="Google Shape;8695;p62"/>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02"/>
        <p:cNvGrpSpPr/>
        <p:nvPr/>
      </p:nvGrpSpPr>
      <p:grpSpPr>
        <a:xfrm>
          <a:off x="0" y="0"/>
          <a:ext cx="0" cy="0"/>
          <a:chOff x="0" y="0"/>
          <a:chExt cx="0" cy="0"/>
        </a:xfrm>
      </p:grpSpPr>
      <p:sp>
        <p:nvSpPr>
          <p:cNvPr id="8703" name="Google Shape;8703;p63"/>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6" name="Google Shape;8706;p63"/>
          <p:cNvGrpSpPr/>
          <p:nvPr/>
        </p:nvGrpSpPr>
        <p:grpSpPr>
          <a:xfrm>
            <a:off x="2987728" y="1340982"/>
            <a:ext cx="371882" cy="373766"/>
            <a:chOff x="-41270450" y="1973375"/>
            <a:chExt cx="315850" cy="317450"/>
          </a:xfrm>
        </p:grpSpPr>
        <p:sp>
          <p:nvSpPr>
            <p:cNvPr id="8707" name="Google Shape;8707;p63"/>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3005407" y="1787939"/>
            <a:ext cx="395871" cy="372088"/>
            <a:chOff x="-41291625" y="2339025"/>
            <a:chExt cx="336225" cy="316025"/>
          </a:xfrm>
        </p:grpSpPr>
        <p:sp>
          <p:nvSpPr>
            <p:cNvPr id="8712" name="Google Shape;8712;p63"/>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4" name="Google Shape;8714;p63"/>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0" name="Google Shape;8720;p63"/>
          <p:cNvGrpSpPr/>
          <p:nvPr/>
        </p:nvGrpSpPr>
        <p:grpSpPr>
          <a:xfrm>
            <a:off x="1229534" y="1312990"/>
            <a:ext cx="396931" cy="373147"/>
            <a:chOff x="-42804750" y="1949600"/>
            <a:chExt cx="337125" cy="316925"/>
          </a:xfrm>
        </p:grpSpPr>
        <p:sp>
          <p:nvSpPr>
            <p:cNvPr id="8721" name="Google Shape;8721;p63"/>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3"/>
          <p:cNvGrpSpPr/>
          <p:nvPr/>
        </p:nvGrpSpPr>
        <p:grpSpPr>
          <a:xfrm>
            <a:off x="1292211" y="1765686"/>
            <a:ext cx="335706" cy="364258"/>
            <a:chOff x="-42778750" y="2320125"/>
            <a:chExt cx="285125" cy="309375"/>
          </a:xfrm>
        </p:grpSpPr>
        <p:sp>
          <p:nvSpPr>
            <p:cNvPr id="8725" name="Google Shape;8725;p63"/>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3"/>
          <p:cNvGrpSpPr/>
          <p:nvPr/>
        </p:nvGrpSpPr>
        <p:grpSpPr>
          <a:xfrm>
            <a:off x="1269879" y="2212691"/>
            <a:ext cx="375591" cy="374678"/>
            <a:chOff x="-42796875" y="2680675"/>
            <a:chExt cx="319000" cy="318225"/>
          </a:xfrm>
        </p:grpSpPr>
        <p:sp>
          <p:nvSpPr>
            <p:cNvPr id="8728" name="Google Shape;8728;p63"/>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3" name="Google Shape;8733;p63"/>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7" name="Google Shape;8737;p63"/>
          <p:cNvGrpSpPr/>
          <p:nvPr/>
        </p:nvGrpSpPr>
        <p:grpSpPr>
          <a:xfrm>
            <a:off x="2168150" y="3090966"/>
            <a:ext cx="390426" cy="369586"/>
            <a:chOff x="-39055650" y="2315975"/>
            <a:chExt cx="331600" cy="313900"/>
          </a:xfrm>
        </p:grpSpPr>
        <p:sp>
          <p:nvSpPr>
            <p:cNvPr id="8738" name="Google Shape;8738;p63"/>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3"/>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0" name="Google Shape;8740;p63"/>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63"/>
          <p:cNvGrpSpPr/>
          <p:nvPr/>
        </p:nvGrpSpPr>
        <p:grpSpPr>
          <a:xfrm>
            <a:off x="1659816" y="1313166"/>
            <a:ext cx="380241" cy="371793"/>
            <a:chOff x="-42430625" y="1949750"/>
            <a:chExt cx="322950" cy="315775"/>
          </a:xfrm>
        </p:grpSpPr>
        <p:sp>
          <p:nvSpPr>
            <p:cNvPr id="8743" name="Google Shape;8743;p63"/>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3"/>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7" name="Google Shape;8747;p63"/>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3" name="Google Shape;8753;p63"/>
          <p:cNvGrpSpPr/>
          <p:nvPr/>
        </p:nvGrpSpPr>
        <p:grpSpPr>
          <a:xfrm>
            <a:off x="2623344" y="3089112"/>
            <a:ext cx="372824" cy="372058"/>
            <a:chOff x="-38686275" y="2314400"/>
            <a:chExt cx="316650" cy="316000"/>
          </a:xfrm>
        </p:grpSpPr>
        <p:sp>
          <p:nvSpPr>
            <p:cNvPr id="8754" name="Google Shape;8754;p63"/>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63"/>
          <p:cNvGrpSpPr/>
          <p:nvPr/>
        </p:nvGrpSpPr>
        <p:grpSpPr>
          <a:xfrm>
            <a:off x="2621946" y="3581152"/>
            <a:ext cx="375620" cy="373736"/>
            <a:chOff x="-38686275" y="2682250"/>
            <a:chExt cx="319025" cy="317425"/>
          </a:xfrm>
        </p:grpSpPr>
        <p:sp>
          <p:nvSpPr>
            <p:cNvPr id="8757" name="Google Shape;8757;p63"/>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3"/>
          <p:cNvGrpSpPr/>
          <p:nvPr/>
        </p:nvGrpSpPr>
        <p:grpSpPr>
          <a:xfrm>
            <a:off x="3940328" y="3579695"/>
            <a:ext cx="391368" cy="376650"/>
            <a:chOff x="-37534750" y="2668075"/>
            <a:chExt cx="332400" cy="319900"/>
          </a:xfrm>
        </p:grpSpPr>
        <p:sp>
          <p:nvSpPr>
            <p:cNvPr id="8760" name="Google Shape;8760;p63"/>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2" name="Google Shape;8762;p63"/>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3" name="Google Shape;8763;p63"/>
          <p:cNvGrpSpPr/>
          <p:nvPr/>
        </p:nvGrpSpPr>
        <p:grpSpPr>
          <a:xfrm>
            <a:off x="2131694" y="1760829"/>
            <a:ext cx="375591" cy="374060"/>
            <a:chOff x="-42062025" y="2316000"/>
            <a:chExt cx="319000" cy="317700"/>
          </a:xfrm>
        </p:grpSpPr>
        <p:sp>
          <p:nvSpPr>
            <p:cNvPr id="8764" name="Google Shape;8764;p63"/>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63"/>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7" name="Google Shape;8767;p63"/>
          <p:cNvGrpSpPr/>
          <p:nvPr/>
        </p:nvGrpSpPr>
        <p:grpSpPr>
          <a:xfrm>
            <a:off x="876569" y="2671933"/>
            <a:ext cx="330143" cy="368173"/>
            <a:chOff x="-40150450" y="1977325"/>
            <a:chExt cx="280400" cy="312700"/>
          </a:xfrm>
        </p:grpSpPr>
        <p:sp>
          <p:nvSpPr>
            <p:cNvPr id="8768" name="Google Shape;8768;p63"/>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3"/>
          <p:cNvGrpSpPr/>
          <p:nvPr/>
        </p:nvGrpSpPr>
        <p:grpSpPr>
          <a:xfrm>
            <a:off x="870534" y="3131151"/>
            <a:ext cx="342211" cy="372824"/>
            <a:chOff x="-40160700" y="2339625"/>
            <a:chExt cx="290650" cy="316650"/>
          </a:xfrm>
        </p:grpSpPr>
        <p:sp>
          <p:nvSpPr>
            <p:cNvPr id="8773" name="Google Shape;8773;p63"/>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3"/>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3"/>
          <p:cNvGrpSpPr/>
          <p:nvPr/>
        </p:nvGrpSpPr>
        <p:grpSpPr>
          <a:xfrm>
            <a:off x="852359" y="3581608"/>
            <a:ext cx="375591" cy="372824"/>
            <a:chOff x="-40171725" y="2705875"/>
            <a:chExt cx="319000" cy="316650"/>
          </a:xfrm>
        </p:grpSpPr>
        <p:sp>
          <p:nvSpPr>
            <p:cNvPr id="8778" name="Google Shape;8778;p63"/>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3"/>
          <p:cNvGrpSpPr/>
          <p:nvPr/>
        </p:nvGrpSpPr>
        <p:grpSpPr>
          <a:xfrm>
            <a:off x="3109957" y="2656064"/>
            <a:ext cx="272686" cy="373766"/>
            <a:chOff x="-38275925" y="1946600"/>
            <a:chExt cx="231600" cy="317450"/>
          </a:xfrm>
        </p:grpSpPr>
        <p:sp>
          <p:nvSpPr>
            <p:cNvPr id="8781" name="Google Shape;8781;p63"/>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3"/>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3"/>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63"/>
          <p:cNvGrpSpPr/>
          <p:nvPr/>
        </p:nvGrpSpPr>
        <p:grpSpPr>
          <a:xfrm>
            <a:off x="2173841" y="4053505"/>
            <a:ext cx="382096" cy="371911"/>
            <a:chOff x="-37190575" y="1951325"/>
            <a:chExt cx="324525" cy="315875"/>
          </a:xfrm>
        </p:grpSpPr>
        <p:sp>
          <p:nvSpPr>
            <p:cNvPr id="8786" name="Google Shape;8786;p63"/>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3"/>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3"/>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63"/>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63"/>
          <p:cNvGrpSpPr/>
          <p:nvPr/>
        </p:nvGrpSpPr>
        <p:grpSpPr>
          <a:xfrm>
            <a:off x="2574144" y="1839656"/>
            <a:ext cx="373736" cy="293055"/>
            <a:chOff x="-41694200" y="2382950"/>
            <a:chExt cx="317425" cy="248900"/>
          </a:xfrm>
        </p:grpSpPr>
        <p:sp>
          <p:nvSpPr>
            <p:cNvPr id="8793" name="Google Shape;8793;p63"/>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63"/>
          <p:cNvGrpSpPr/>
          <p:nvPr/>
        </p:nvGrpSpPr>
        <p:grpSpPr>
          <a:xfrm>
            <a:off x="2570967" y="2192964"/>
            <a:ext cx="375591" cy="373766"/>
            <a:chOff x="-41695775" y="2683025"/>
            <a:chExt cx="319000" cy="317450"/>
          </a:xfrm>
        </p:grpSpPr>
        <p:sp>
          <p:nvSpPr>
            <p:cNvPr id="8796" name="Google Shape;8796;p63"/>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3"/>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3"/>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63"/>
          <p:cNvGrpSpPr/>
          <p:nvPr/>
        </p:nvGrpSpPr>
        <p:grpSpPr>
          <a:xfrm>
            <a:off x="1313266" y="2685734"/>
            <a:ext cx="342211" cy="375620"/>
            <a:chOff x="-39792875" y="1971800"/>
            <a:chExt cx="290650" cy="319025"/>
          </a:xfrm>
        </p:grpSpPr>
        <p:sp>
          <p:nvSpPr>
            <p:cNvPr id="8800" name="Google Shape;8800;p63"/>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63"/>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3" name="Google Shape;8803;p63"/>
          <p:cNvGrpSpPr/>
          <p:nvPr/>
        </p:nvGrpSpPr>
        <p:grpSpPr>
          <a:xfrm>
            <a:off x="3490328" y="2657918"/>
            <a:ext cx="383950" cy="372618"/>
            <a:chOff x="-37956150" y="1948175"/>
            <a:chExt cx="326100" cy="316475"/>
          </a:xfrm>
        </p:grpSpPr>
        <p:sp>
          <p:nvSpPr>
            <p:cNvPr id="8804" name="Google Shape;8804;p63"/>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63"/>
          <p:cNvGrpSpPr/>
          <p:nvPr/>
        </p:nvGrpSpPr>
        <p:grpSpPr>
          <a:xfrm>
            <a:off x="1323705" y="3133960"/>
            <a:ext cx="324609" cy="374825"/>
            <a:chOff x="-39783425" y="2337925"/>
            <a:chExt cx="275700" cy="318350"/>
          </a:xfrm>
        </p:grpSpPr>
        <p:sp>
          <p:nvSpPr>
            <p:cNvPr id="8808" name="Google Shape;8808;p63"/>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3"/>
          <p:cNvGrpSpPr/>
          <p:nvPr/>
        </p:nvGrpSpPr>
        <p:grpSpPr>
          <a:xfrm>
            <a:off x="3497847" y="3165172"/>
            <a:ext cx="375620" cy="243015"/>
            <a:chOff x="-37953000" y="2379000"/>
            <a:chExt cx="319025" cy="206400"/>
          </a:xfrm>
        </p:grpSpPr>
        <p:sp>
          <p:nvSpPr>
            <p:cNvPr id="8811" name="Google Shape;8811;p63"/>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3"/>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3"/>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6" name="Google Shape;8816;p63"/>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19" name="Google Shape;8819;p63"/>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20" name="Google Shape;8820;p63"/>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63"/>
          <p:cNvGrpSpPr/>
          <p:nvPr/>
        </p:nvGrpSpPr>
        <p:grpSpPr>
          <a:xfrm>
            <a:off x="4855594" y="1782519"/>
            <a:ext cx="354107" cy="355063"/>
            <a:chOff x="-28467625" y="2331750"/>
            <a:chExt cx="296150" cy="296950"/>
          </a:xfrm>
        </p:grpSpPr>
        <p:sp>
          <p:nvSpPr>
            <p:cNvPr id="8822" name="Google Shape;8822;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63"/>
          <p:cNvGrpSpPr/>
          <p:nvPr/>
        </p:nvGrpSpPr>
        <p:grpSpPr>
          <a:xfrm>
            <a:off x="4869719" y="2225601"/>
            <a:ext cx="325858" cy="351327"/>
            <a:chOff x="-28461325" y="2701925"/>
            <a:chExt cx="272525" cy="293825"/>
          </a:xfrm>
        </p:grpSpPr>
        <p:sp>
          <p:nvSpPr>
            <p:cNvPr id="8825" name="Google Shape;8825;p63"/>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3"/>
          <p:cNvGrpSpPr/>
          <p:nvPr/>
        </p:nvGrpSpPr>
        <p:grpSpPr>
          <a:xfrm>
            <a:off x="7093910" y="1399238"/>
            <a:ext cx="354107" cy="226974"/>
            <a:chOff x="-26585200" y="2025375"/>
            <a:chExt cx="296150" cy="189825"/>
          </a:xfrm>
        </p:grpSpPr>
        <p:sp>
          <p:nvSpPr>
            <p:cNvPr id="8829" name="Google Shape;8829;p63"/>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3"/>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3"/>
          <p:cNvGrpSpPr/>
          <p:nvPr/>
        </p:nvGrpSpPr>
        <p:grpSpPr>
          <a:xfrm>
            <a:off x="7094373" y="1783461"/>
            <a:ext cx="353180" cy="353180"/>
            <a:chOff x="-26584425" y="2340425"/>
            <a:chExt cx="295375" cy="295375"/>
          </a:xfrm>
        </p:grpSpPr>
        <p:sp>
          <p:nvSpPr>
            <p:cNvPr id="8835" name="Google Shape;8835;p63"/>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3"/>
          <p:cNvGrpSpPr/>
          <p:nvPr/>
        </p:nvGrpSpPr>
        <p:grpSpPr>
          <a:xfrm>
            <a:off x="7089202" y="2224555"/>
            <a:ext cx="363523" cy="353419"/>
            <a:chOff x="-26585200" y="2710400"/>
            <a:chExt cx="304025" cy="295575"/>
          </a:xfrm>
        </p:grpSpPr>
        <p:sp>
          <p:nvSpPr>
            <p:cNvPr id="8841" name="Google Shape;8841;p63"/>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3"/>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3"/>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744337" y="2666033"/>
            <a:ext cx="354136" cy="353210"/>
            <a:chOff x="-24709875" y="1970225"/>
            <a:chExt cx="296175" cy="295400"/>
          </a:xfrm>
        </p:grpSpPr>
        <p:sp>
          <p:nvSpPr>
            <p:cNvPr id="8854" name="Google Shape;8854;p63"/>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3"/>
          <p:cNvGrpSpPr/>
          <p:nvPr/>
        </p:nvGrpSpPr>
        <p:grpSpPr>
          <a:xfrm>
            <a:off x="5776352" y="3112911"/>
            <a:ext cx="290107" cy="354107"/>
            <a:chOff x="-24683100" y="2340425"/>
            <a:chExt cx="242625" cy="296150"/>
          </a:xfrm>
        </p:grpSpPr>
        <p:sp>
          <p:nvSpPr>
            <p:cNvPr id="8857" name="Google Shape;8857;p63"/>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63"/>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63"/>
          <p:cNvGrpSpPr/>
          <p:nvPr/>
        </p:nvGrpSpPr>
        <p:grpSpPr>
          <a:xfrm>
            <a:off x="7982594" y="2666033"/>
            <a:ext cx="360713" cy="353210"/>
            <a:chOff x="-22881800" y="1971800"/>
            <a:chExt cx="301675" cy="295400"/>
          </a:xfrm>
        </p:grpSpPr>
        <p:sp>
          <p:nvSpPr>
            <p:cNvPr id="8863" name="Google Shape;8863;p63"/>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9" name="Google Shape;8869;p63"/>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3"/>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63"/>
          <p:cNvGrpSpPr/>
          <p:nvPr/>
        </p:nvGrpSpPr>
        <p:grpSpPr>
          <a:xfrm>
            <a:off x="5358939" y="2224196"/>
            <a:ext cx="227930" cy="354136"/>
            <a:chOff x="-28043900" y="2701925"/>
            <a:chExt cx="190625" cy="296175"/>
          </a:xfrm>
        </p:grpSpPr>
        <p:sp>
          <p:nvSpPr>
            <p:cNvPr id="8872" name="Google Shape;8872;p63"/>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3"/>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3"/>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3"/>
          <p:cNvGrpSpPr/>
          <p:nvPr/>
        </p:nvGrpSpPr>
        <p:grpSpPr>
          <a:xfrm>
            <a:off x="7531805" y="1336135"/>
            <a:ext cx="354136" cy="353180"/>
            <a:chOff x="-26215025" y="1971025"/>
            <a:chExt cx="296175" cy="295375"/>
          </a:xfrm>
        </p:grpSpPr>
        <p:sp>
          <p:nvSpPr>
            <p:cNvPr id="8878" name="Google Shape;8878;p63"/>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3"/>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3"/>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3"/>
          <p:cNvGrpSpPr/>
          <p:nvPr/>
        </p:nvGrpSpPr>
        <p:grpSpPr>
          <a:xfrm>
            <a:off x="7531327" y="1783924"/>
            <a:ext cx="355093" cy="352253"/>
            <a:chOff x="-26215825" y="2341200"/>
            <a:chExt cx="296975" cy="294600"/>
          </a:xfrm>
        </p:grpSpPr>
        <p:sp>
          <p:nvSpPr>
            <p:cNvPr id="8887" name="Google Shape;8887;p63"/>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3"/>
          <p:cNvGrpSpPr/>
          <p:nvPr/>
        </p:nvGrpSpPr>
        <p:grpSpPr>
          <a:xfrm>
            <a:off x="7563357" y="2224674"/>
            <a:ext cx="291033" cy="353180"/>
            <a:chOff x="-26179575" y="2710600"/>
            <a:chExt cx="243400" cy="295375"/>
          </a:xfrm>
        </p:grpSpPr>
        <p:sp>
          <p:nvSpPr>
            <p:cNvPr id="8890" name="Google Shape;8890;p63"/>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3"/>
          <p:cNvGrpSpPr/>
          <p:nvPr/>
        </p:nvGrpSpPr>
        <p:grpSpPr>
          <a:xfrm>
            <a:off x="6202417" y="2666048"/>
            <a:ext cx="337187" cy="353180"/>
            <a:chOff x="-24328675" y="1971025"/>
            <a:chExt cx="282000" cy="295375"/>
          </a:xfrm>
        </p:grpSpPr>
        <p:sp>
          <p:nvSpPr>
            <p:cNvPr id="8894" name="Google Shape;8894;p63"/>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3"/>
          <p:cNvGrpSpPr/>
          <p:nvPr/>
        </p:nvGrpSpPr>
        <p:grpSpPr>
          <a:xfrm>
            <a:off x="6204778" y="3113374"/>
            <a:ext cx="332464" cy="353180"/>
            <a:chOff x="-24330250" y="2340425"/>
            <a:chExt cx="278050" cy="295375"/>
          </a:xfrm>
        </p:grpSpPr>
        <p:sp>
          <p:nvSpPr>
            <p:cNvPr id="8897" name="Google Shape;8897;p63"/>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3"/>
          <p:cNvGrpSpPr/>
          <p:nvPr/>
        </p:nvGrpSpPr>
        <p:grpSpPr>
          <a:xfrm>
            <a:off x="6194420" y="3554587"/>
            <a:ext cx="353180" cy="353180"/>
            <a:chOff x="-24338900" y="2710600"/>
            <a:chExt cx="295375" cy="295375"/>
          </a:xfrm>
        </p:grpSpPr>
        <p:sp>
          <p:nvSpPr>
            <p:cNvPr id="8905" name="Google Shape;8905;p63"/>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3"/>
          <p:cNvGrpSpPr/>
          <p:nvPr/>
        </p:nvGrpSpPr>
        <p:grpSpPr>
          <a:xfrm>
            <a:off x="7985419" y="3113972"/>
            <a:ext cx="355063" cy="351984"/>
            <a:chOff x="-22859750" y="2335900"/>
            <a:chExt cx="296950" cy="294375"/>
          </a:xfrm>
        </p:grpSpPr>
        <p:sp>
          <p:nvSpPr>
            <p:cNvPr id="8908" name="Google Shape;8908;p63"/>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63"/>
          <p:cNvGrpSpPr/>
          <p:nvPr/>
        </p:nvGrpSpPr>
        <p:grpSpPr>
          <a:xfrm>
            <a:off x="5764767" y="1336120"/>
            <a:ext cx="311749" cy="353210"/>
            <a:chOff x="-27710725" y="1959200"/>
            <a:chExt cx="260725" cy="295400"/>
          </a:xfrm>
        </p:grpSpPr>
        <p:sp>
          <p:nvSpPr>
            <p:cNvPr id="8912" name="Google Shape;8912;p63"/>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63"/>
          <p:cNvGrpSpPr/>
          <p:nvPr/>
        </p:nvGrpSpPr>
        <p:grpSpPr>
          <a:xfrm>
            <a:off x="5742631" y="1844666"/>
            <a:ext cx="356020" cy="230770"/>
            <a:chOff x="-27728850" y="2382950"/>
            <a:chExt cx="297750" cy="193000"/>
          </a:xfrm>
        </p:grpSpPr>
        <p:sp>
          <p:nvSpPr>
            <p:cNvPr id="8915" name="Google Shape;8915;p63"/>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8" name="Google Shape;8918;p63"/>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3"/>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0" name="Google Shape;8920;p63"/>
          <p:cNvGrpSpPr/>
          <p:nvPr/>
        </p:nvGrpSpPr>
        <p:grpSpPr>
          <a:xfrm>
            <a:off x="7973975" y="1792877"/>
            <a:ext cx="354136" cy="334348"/>
            <a:chOff x="-25844850" y="2357750"/>
            <a:chExt cx="296175" cy="279625"/>
          </a:xfrm>
        </p:grpSpPr>
        <p:sp>
          <p:nvSpPr>
            <p:cNvPr id="8921" name="Google Shape;8921;p63"/>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3"/>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63"/>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8" name="Google Shape;8928;p63"/>
          <p:cNvGrpSpPr/>
          <p:nvPr/>
        </p:nvGrpSpPr>
        <p:grpSpPr>
          <a:xfrm>
            <a:off x="6702883" y="2666033"/>
            <a:ext cx="228887" cy="353210"/>
            <a:chOff x="-23917525" y="1970225"/>
            <a:chExt cx="191425" cy="295400"/>
          </a:xfrm>
        </p:grpSpPr>
        <p:sp>
          <p:nvSpPr>
            <p:cNvPr id="8929" name="Google Shape;8929;p63"/>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63"/>
          <p:cNvGrpSpPr/>
          <p:nvPr/>
        </p:nvGrpSpPr>
        <p:grpSpPr>
          <a:xfrm>
            <a:off x="6658164" y="3112911"/>
            <a:ext cx="318325" cy="354107"/>
            <a:chOff x="-23952175" y="2340425"/>
            <a:chExt cx="266225" cy="296150"/>
          </a:xfrm>
        </p:grpSpPr>
        <p:sp>
          <p:nvSpPr>
            <p:cNvPr id="8933" name="Google Shape;8933;p63"/>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5" name="Google Shape;8935;p63"/>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6" name="Google Shape;8936;p63"/>
          <p:cNvGrpSpPr/>
          <p:nvPr/>
        </p:nvGrpSpPr>
        <p:grpSpPr>
          <a:xfrm>
            <a:off x="8043336" y="3553167"/>
            <a:ext cx="239230" cy="356020"/>
            <a:chOff x="-22811700" y="2700350"/>
            <a:chExt cx="200075" cy="297750"/>
          </a:xfrm>
        </p:grpSpPr>
        <p:sp>
          <p:nvSpPr>
            <p:cNvPr id="8937" name="Google Shape;8937;p63"/>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3"/>
          <p:cNvGrpSpPr/>
          <p:nvPr/>
        </p:nvGrpSpPr>
        <p:grpSpPr>
          <a:xfrm>
            <a:off x="6191787" y="1335656"/>
            <a:ext cx="355063" cy="354136"/>
            <a:chOff x="-27358650" y="1961575"/>
            <a:chExt cx="296950" cy="296175"/>
          </a:xfrm>
        </p:grpSpPr>
        <p:sp>
          <p:nvSpPr>
            <p:cNvPr id="8941" name="Google Shape;8941;p63"/>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63"/>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3"/>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5" name="Google Shape;8945;p63"/>
          <p:cNvGrpSpPr/>
          <p:nvPr/>
        </p:nvGrpSpPr>
        <p:grpSpPr>
          <a:xfrm>
            <a:off x="7090357" y="2666048"/>
            <a:ext cx="354136" cy="353180"/>
            <a:chOff x="-23599325" y="1971025"/>
            <a:chExt cx="296175" cy="295375"/>
          </a:xfrm>
        </p:grpSpPr>
        <p:sp>
          <p:nvSpPr>
            <p:cNvPr id="8946" name="Google Shape;8946;p63"/>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8" name="Google Shape;8948;p63"/>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3"/>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1" name="Google Shape;8951;p63"/>
          <p:cNvGrpSpPr/>
          <p:nvPr/>
        </p:nvGrpSpPr>
        <p:grpSpPr>
          <a:xfrm>
            <a:off x="6634801" y="1335776"/>
            <a:ext cx="360713" cy="353897"/>
            <a:chOff x="-26993200" y="1961775"/>
            <a:chExt cx="301675" cy="295975"/>
          </a:xfrm>
        </p:grpSpPr>
        <p:sp>
          <p:nvSpPr>
            <p:cNvPr id="8952" name="Google Shape;8952;p63"/>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3"/>
          <p:cNvGrpSpPr/>
          <p:nvPr/>
        </p:nvGrpSpPr>
        <p:grpSpPr>
          <a:xfrm>
            <a:off x="6659761" y="1783461"/>
            <a:ext cx="310792" cy="353180"/>
            <a:chOff x="-26970350" y="2332550"/>
            <a:chExt cx="259925" cy="295375"/>
          </a:xfrm>
        </p:grpSpPr>
        <p:sp>
          <p:nvSpPr>
            <p:cNvPr id="8956" name="Google Shape;8956;p63"/>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3"/>
          <p:cNvGrpSpPr/>
          <p:nvPr/>
        </p:nvGrpSpPr>
        <p:grpSpPr>
          <a:xfrm>
            <a:off x="6639046" y="2256226"/>
            <a:ext cx="352223" cy="290077"/>
            <a:chOff x="-26986100" y="2735800"/>
            <a:chExt cx="294575" cy="242600"/>
          </a:xfrm>
        </p:grpSpPr>
        <p:sp>
          <p:nvSpPr>
            <p:cNvPr id="8959" name="Google Shape;8959;p63"/>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3"/>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3"/>
          <p:cNvGrpSpPr/>
          <p:nvPr/>
        </p:nvGrpSpPr>
        <p:grpSpPr>
          <a:xfrm>
            <a:off x="7538093" y="2665569"/>
            <a:ext cx="355063" cy="354136"/>
            <a:chOff x="-23229925" y="1970225"/>
            <a:chExt cx="296950" cy="296175"/>
          </a:xfrm>
        </p:grpSpPr>
        <p:sp>
          <p:nvSpPr>
            <p:cNvPr id="8962" name="Google Shape;8962;p63"/>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63"/>
          <p:cNvGrpSpPr/>
          <p:nvPr/>
        </p:nvGrpSpPr>
        <p:grpSpPr>
          <a:xfrm>
            <a:off x="7580466" y="3112432"/>
            <a:ext cx="270318" cy="355063"/>
            <a:chOff x="-23177950" y="2340425"/>
            <a:chExt cx="226075" cy="296950"/>
          </a:xfrm>
        </p:grpSpPr>
        <p:sp>
          <p:nvSpPr>
            <p:cNvPr id="8967" name="Google Shape;8967;p63"/>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3"/>
          <p:cNvGrpSpPr/>
          <p:nvPr/>
        </p:nvGrpSpPr>
        <p:grpSpPr>
          <a:xfrm>
            <a:off x="7538556" y="3554109"/>
            <a:ext cx="354136" cy="354136"/>
            <a:chOff x="-23229150" y="2710600"/>
            <a:chExt cx="296175" cy="296175"/>
          </a:xfrm>
        </p:grpSpPr>
        <p:sp>
          <p:nvSpPr>
            <p:cNvPr id="8970" name="Google Shape;8970;p63"/>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2" name="Google Shape;8972;p63"/>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4" name="Google Shape;8974;p63"/>
          <p:cNvGrpSpPr/>
          <p:nvPr/>
        </p:nvGrpSpPr>
        <p:grpSpPr>
          <a:xfrm>
            <a:off x="4855631" y="3123732"/>
            <a:ext cx="356946" cy="332464"/>
            <a:chOff x="-25477800" y="2357750"/>
            <a:chExt cx="298525" cy="278050"/>
          </a:xfrm>
        </p:grpSpPr>
        <p:sp>
          <p:nvSpPr>
            <p:cNvPr id="8975" name="Google Shape;8975;p63"/>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7" name="Google Shape;8977;p63"/>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9" name="Google Shape;8979;p63"/>
          <p:cNvGrpSpPr/>
          <p:nvPr/>
        </p:nvGrpSpPr>
        <p:grpSpPr>
          <a:xfrm>
            <a:off x="5298265" y="3112911"/>
            <a:ext cx="353180" cy="354107"/>
            <a:chOff x="-25104475" y="2340425"/>
            <a:chExt cx="295375" cy="296150"/>
          </a:xfrm>
        </p:grpSpPr>
        <p:sp>
          <p:nvSpPr>
            <p:cNvPr id="8980" name="Google Shape;8980;p63"/>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3"/>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3"/>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9" name="Google Shape;8989;p63"/>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0" name="Google Shape;8990;p63"/>
          <p:cNvGrpSpPr/>
          <p:nvPr/>
        </p:nvGrpSpPr>
        <p:grpSpPr>
          <a:xfrm>
            <a:off x="4855594" y="1782519"/>
            <a:ext cx="354107" cy="355063"/>
            <a:chOff x="-28467625" y="2331750"/>
            <a:chExt cx="296150" cy="296950"/>
          </a:xfrm>
        </p:grpSpPr>
        <p:sp>
          <p:nvSpPr>
            <p:cNvPr id="8991" name="Google Shape;8991;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96"/>
        <p:cNvGrpSpPr/>
        <p:nvPr/>
      </p:nvGrpSpPr>
      <p:grpSpPr>
        <a:xfrm>
          <a:off x="0" y="0"/>
          <a:ext cx="0" cy="0"/>
          <a:chOff x="0" y="0"/>
          <a:chExt cx="0" cy="0"/>
        </a:xfrm>
      </p:grpSpPr>
      <p:sp>
        <p:nvSpPr>
          <p:cNvPr id="8997" name="Google Shape;899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998" name="Google Shape;899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999" name="Google Shape;8999;p64"/>
          <p:cNvGrpSpPr/>
          <p:nvPr/>
        </p:nvGrpSpPr>
        <p:grpSpPr>
          <a:xfrm>
            <a:off x="854368" y="1313920"/>
            <a:ext cx="366269" cy="366240"/>
            <a:chOff x="-65131525" y="1914325"/>
            <a:chExt cx="316650" cy="316625"/>
          </a:xfrm>
        </p:grpSpPr>
        <p:sp>
          <p:nvSpPr>
            <p:cNvPr id="9000" name="Google Shape;9000;p64"/>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4"/>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4"/>
          <p:cNvGrpSpPr/>
          <p:nvPr/>
        </p:nvGrpSpPr>
        <p:grpSpPr>
          <a:xfrm>
            <a:off x="854368" y="1794207"/>
            <a:ext cx="366269" cy="366269"/>
            <a:chOff x="-65131525" y="2281350"/>
            <a:chExt cx="316650" cy="316650"/>
          </a:xfrm>
        </p:grpSpPr>
        <p:sp>
          <p:nvSpPr>
            <p:cNvPr id="9003" name="Google Shape;9003;p64"/>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4"/>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64"/>
          <p:cNvGrpSpPr/>
          <p:nvPr/>
        </p:nvGrpSpPr>
        <p:grpSpPr>
          <a:xfrm>
            <a:off x="857564" y="2259206"/>
            <a:ext cx="359878" cy="367165"/>
            <a:chOff x="-65129950" y="2646800"/>
            <a:chExt cx="311125" cy="317425"/>
          </a:xfrm>
        </p:grpSpPr>
        <p:sp>
          <p:nvSpPr>
            <p:cNvPr id="9006" name="Google Shape;9006;p64"/>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4"/>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4"/>
          <p:cNvGrpSpPr/>
          <p:nvPr/>
        </p:nvGrpSpPr>
        <p:grpSpPr>
          <a:xfrm>
            <a:off x="3060897" y="1312532"/>
            <a:ext cx="368987" cy="369016"/>
            <a:chOff x="-63252250" y="1930850"/>
            <a:chExt cx="319000" cy="319025"/>
          </a:xfrm>
        </p:grpSpPr>
        <p:sp>
          <p:nvSpPr>
            <p:cNvPr id="9009" name="Google Shape;9009;p64"/>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4"/>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64"/>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2" name="Google Shape;9012;p64"/>
          <p:cNvGrpSpPr/>
          <p:nvPr/>
        </p:nvGrpSpPr>
        <p:grpSpPr>
          <a:xfrm>
            <a:off x="3061808" y="2258743"/>
            <a:ext cx="367165" cy="368091"/>
            <a:chOff x="-63250675" y="2664125"/>
            <a:chExt cx="317425" cy="318225"/>
          </a:xfrm>
        </p:grpSpPr>
        <p:sp>
          <p:nvSpPr>
            <p:cNvPr id="9013" name="Google Shape;9013;p64"/>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4"/>
          <p:cNvGrpSpPr/>
          <p:nvPr/>
        </p:nvGrpSpPr>
        <p:grpSpPr>
          <a:xfrm>
            <a:off x="1738471" y="2735150"/>
            <a:ext cx="363522" cy="361266"/>
            <a:chOff x="-61354075" y="1940500"/>
            <a:chExt cx="314275" cy="312325"/>
          </a:xfrm>
        </p:grpSpPr>
        <p:sp>
          <p:nvSpPr>
            <p:cNvPr id="9016" name="Google Shape;9016;p64"/>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4"/>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4"/>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64"/>
          <p:cNvGrpSpPr/>
          <p:nvPr/>
        </p:nvGrpSpPr>
        <p:grpSpPr>
          <a:xfrm>
            <a:off x="1737098" y="3183702"/>
            <a:ext cx="366269" cy="336195"/>
            <a:chOff x="-61354875" y="2322300"/>
            <a:chExt cx="316650" cy="290650"/>
          </a:xfrm>
        </p:grpSpPr>
        <p:sp>
          <p:nvSpPr>
            <p:cNvPr id="9021" name="Google Shape;9021;p64"/>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4"/>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4"/>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4"/>
          <p:cNvGrpSpPr/>
          <p:nvPr/>
        </p:nvGrpSpPr>
        <p:grpSpPr>
          <a:xfrm>
            <a:off x="1737098" y="3611266"/>
            <a:ext cx="366269" cy="366269"/>
            <a:chOff x="-61354875" y="2671225"/>
            <a:chExt cx="316650" cy="316650"/>
          </a:xfrm>
        </p:grpSpPr>
        <p:sp>
          <p:nvSpPr>
            <p:cNvPr id="9025" name="Google Shape;9025;p64"/>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4"/>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4"/>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4"/>
          <p:cNvGrpSpPr/>
          <p:nvPr/>
        </p:nvGrpSpPr>
        <p:grpSpPr>
          <a:xfrm>
            <a:off x="3952502" y="2731001"/>
            <a:ext cx="368987" cy="369566"/>
            <a:chOff x="-59502375" y="1904375"/>
            <a:chExt cx="319000" cy="319500"/>
          </a:xfrm>
        </p:grpSpPr>
        <p:sp>
          <p:nvSpPr>
            <p:cNvPr id="9031" name="Google Shape;9031;p64"/>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4"/>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64"/>
          <p:cNvGrpSpPr/>
          <p:nvPr/>
        </p:nvGrpSpPr>
        <p:grpSpPr>
          <a:xfrm>
            <a:off x="1298621" y="1315207"/>
            <a:ext cx="368987" cy="363666"/>
            <a:chOff x="-64774725" y="1916550"/>
            <a:chExt cx="319000" cy="314400"/>
          </a:xfrm>
        </p:grpSpPr>
        <p:sp>
          <p:nvSpPr>
            <p:cNvPr id="9035" name="Google Shape;9035;p64"/>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4"/>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4"/>
          <p:cNvGrpSpPr/>
          <p:nvPr/>
        </p:nvGrpSpPr>
        <p:grpSpPr>
          <a:xfrm>
            <a:off x="1299979" y="1792386"/>
            <a:ext cx="366269" cy="369913"/>
            <a:chOff x="-64764500" y="2280550"/>
            <a:chExt cx="316650" cy="319800"/>
          </a:xfrm>
        </p:grpSpPr>
        <p:sp>
          <p:nvSpPr>
            <p:cNvPr id="9038" name="Google Shape;9038;p64"/>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4"/>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64"/>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1" name="Google Shape;9041;p64"/>
          <p:cNvGrpSpPr/>
          <p:nvPr/>
        </p:nvGrpSpPr>
        <p:grpSpPr>
          <a:xfrm>
            <a:off x="3512023" y="1352163"/>
            <a:ext cx="365344" cy="289753"/>
            <a:chOff x="-62882850" y="1999375"/>
            <a:chExt cx="315850" cy="250500"/>
          </a:xfrm>
        </p:grpSpPr>
        <p:sp>
          <p:nvSpPr>
            <p:cNvPr id="9042" name="Google Shape;9042;p64"/>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4"/>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4"/>
          <p:cNvGrpSpPr/>
          <p:nvPr/>
        </p:nvGrpSpPr>
        <p:grpSpPr>
          <a:xfrm>
            <a:off x="3503362" y="1793745"/>
            <a:ext cx="382665" cy="367194"/>
            <a:chOff x="-62890750" y="2296300"/>
            <a:chExt cx="330825" cy="317450"/>
          </a:xfrm>
        </p:grpSpPr>
        <p:sp>
          <p:nvSpPr>
            <p:cNvPr id="9045" name="Google Shape;9045;p64"/>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4"/>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4"/>
          <p:cNvGrpSpPr/>
          <p:nvPr/>
        </p:nvGrpSpPr>
        <p:grpSpPr>
          <a:xfrm>
            <a:off x="3512023" y="2259206"/>
            <a:ext cx="365344" cy="367165"/>
            <a:chOff x="-62882850" y="2664925"/>
            <a:chExt cx="315850" cy="317425"/>
          </a:xfrm>
        </p:grpSpPr>
        <p:sp>
          <p:nvSpPr>
            <p:cNvPr id="9049" name="Google Shape;9049;p64"/>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64"/>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64"/>
          <p:cNvGrpSpPr/>
          <p:nvPr/>
        </p:nvGrpSpPr>
        <p:grpSpPr>
          <a:xfrm>
            <a:off x="2183172" y="3171846"/>
            <a:ext cx="366269" cy="359907"/>
            <a:chOff x="-60988625" y="2310475"/>
            <a:chExt cx="316650" cy="311150"/>
          </a:xfrm>
        </p:grpSpPr>
        <p:sp>
          <p:nvSpPr>
            <p:cNvPr id="9053" name="Google Shape;9053;p64"/>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4"/>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4"/>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4"/>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4"/>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4"/>
          <p:cNvGrpSpPr/>
          <p:nvPr/>
        </p:nvGrpSpPr>
        <p:grpSpPr>
          <a:xfrm>
            <a:off x="2183634" y="3610009"/>
            <a:ext cx="365344" cy="368785"/>
            <a:chOff x="-60987050" y="2671400"/>
            <a:chExt cx="315850" cy="318825"/>
          </a:xfrm>
        </p:grpSpPr>
        <p:sp>
          <p:nvSpPr>
            <p:cNvPr id="9060" name="Google Shape;9060;p64"/>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4"/>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4"/>
          <p:cNvGrpSpPr/>
          <p:nvPr/>
        </p:nvGrpSpPr>
        <p:grpSpPr>
          <a:xfrm>
            <a:off x="3952500" y="3172771"/>
            <a:ext cx="368987" cy="358056"/>
            <a:chOff x="-59481900" y="2290800"/>
            <a:chExt cx="319000" cy="309550"/>
          </a:xfrm>
        </p:grpSpPr>
        <p:sp>
          <p:nvSpPr>
            <p:cNvPr id="9063" name="Google Shape;9063;p64"/>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4"/>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4"/>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4"/>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4"/>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4"/>
          <p:cNvGrpSpPr/>
          <p:nvPr/>
        </p:nvGrpSpPr>
        <p:grpSpPr>
          <a:xfrm>
            <a:off x="1741805" y="1313544"/>
            <a:ext cx="368987" cy="366992"/>
            <a:chOff x="-64401400" y="1914475"/>
            <a:chExt cx="319000" cy="317275"/>
          </a:xfrm>
        </p:grpSpPr>
        <p:sp>
          <p:nvSpPr>
            <p:cNvPr id="9070" name="Google Shape;9070;p64"/>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4"/>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4"/>
          <p:cNvGrpSpPr/>
          <p:nvPr/>
        </p:nvGrpSpPr>
        <p:grpSpPr>
          <a:xfrm>
            <a:off x="1806493" y="1794583"/>
            <a:ext cx="239610" cy="365517"/>
            <a:chOff x="-64343900" y="2282125"/>
            <a:chExt cx="207150" cy="316000"/>
          </a:xfrm>
        </p:grpSpPr>
        <p:sp>
          <p:nvSpPr>
            <p:cNvPr id="9074" name="Google Shape;9074;p64"/>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4"/>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6" name="Google Shape;9076;p64"/>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4"/>
          <p:cNvGrpSpPr/>
          <p:nvPr/>
        </p:nvGrpSpPr>
        <p:grpSpPr>
          <a:xfrm>
            <a:off x="3986941" y="1313804"/>
            <a:ext cx="318873" cy="366471"/>
            <a:chOff x="-62496925" y="1931475"/>
            <a:chExt cx="275675" cy="316825"/>
          </a:xfrm>
        </p:grpSpPr>
        <p:sp>
          <p:nvSpPr>
            <p:cNvPr id="9078" name="Google Shape;9078;p64"/>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64"/>
          <p:cNvGrpSpPr/>
          <p:nvPr/>
        </p:nvGrpSpPr>
        <p:grpSpPr>
          <a:xfrm>
            <a:off x="3963691" y="1793629"/>
            <a:ext cx="365373" cy="367426"/>
            <a:chOff x="-62516625" y="2297875"/>
            <a:chExt cx="315875" cy="317650"/>
          </a:xfrm>
        </p:grpSpPr>
        <p:sp>
          <p:nvSpPr>
            <p:cNvPr id="9081" name="Google Shape;9081;p6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4"/>
          <p:cNvGrpSpPr/>
          <p:nvPr/>
        </p:nvGrpSpPr>
        <p:grpSpPr>
          <a:xfrm>
            <a:off x="3962332" y="2275588"/>
            <a:ext cx="368091" cy="334402"/>
            <a:chOff x="-62518200" y="2692475"/>
            <a:chExt cx="318225" cy="289100"/>
          </a:xfrm>
        </p:grpSpPr>
        <p:sp>
          <p:nvSpPr>
            <p:cNvPr id="9084" name="Google Shape;9084;p64"/>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4"/>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64"/>
          <p:cNvGrpSpPr/>
          <p:nvPr/>
        </p:nvGrpSpPr>
        <p:grpSpPr>
          <a:xfrm>
            <a:off x="2648986" y="2733112"/>
            <a:ext cx="309793" cy="365344"/>
            <a:chOff x="-60597975" y="1939525"/>
            <a:chExt cx="267825" cy="315850"/>
          </a:xfrm>
        </p:grpSpPr>
        <p:sp>
          <p:nvSpPr>
            <p:cNvPr id="9087" name="Google Shape;9087;p64"/>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4"/>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4"/>
          <p:cNvGrpSpPr/>
          <p:nvPr/>
        </p:nvGrpSpPr>
        <p:grpSpPr>
          <a:xfrm>
            <a:off x="2619389" y="3167537"/>
            <a:ext cx="368987" cy="368525"/>
            <a:chOff x="-60620800" y="2304600"/>
            <a:chExt cx="319000" cy="318600"/>
          </a:xfrm>
        </p:grpSpPr>
        <p:sp>
          <p:nvSpPr>
            <p:cNvPr id="9090" name="Google Shape;9090;p64"/>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4"/>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4"/>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64"/>
          <p:cNvGrpSpPr/>
          <p:nvPr/>
        </p:nvGrpSpPr>
        <p:grpSpPr>
          <a:xfrm>
            <a:off x="2620748" y="3663188"/>
            <a:ext cx="366269" cy="262426"/>
            <a:chOff x="-60621600" y="2716100"/>
            <a:chExt cx="316650" cy="226875"/>
          </a:xfrm>
        </p:grpSpPr>
        <p:sp>
          <p:nvSpPr>
            <p:cNvPr id="9094" name="Google Shape;9094;p64"/>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4"/>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64"/>
          <p:cNvGrpSpPr/>
          <p:nvPr/>
        </p:nvGrpSpPr>
        <p:grpSpPr>
          <a:xfrm>
            <a:off x="3957965" y="3611281"/>
            <a:ext cx="358056" cy="366240"/>
            <a:chOff x="-59475600" y="2658625"/>
            <a:chExt cx="309550" cy="316625"/>
          </a:xfrm>
        </p:grpSpPr>
        <p:sp>
          <p:nvSpPr>
            <p:cNvPr id="9097" name="Google Shape;9097;p6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4" name="Google Shape;9104;p64"/>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6" name="Google Shape;9106;p64"/>
          <p:cNvGrpSpPr/>
          <p:nvPr/>
        </p:nvGrpSpPr>
        <p:grpSpPr>
          <a:xfrm>
            <a:off x="2233086" y="2259206"/>
            <a:ext cx="263294" cy="367165"/>
            <a:chOff x="-63987100" y="2646800"/>
            <a:chExt cx="227625" cy="317425"/>
          </a:xfrm>
        </p:grpSpPr>
        <p:sp>
          <p:nvSpPr>
            <p:cNvPr id="9107" name="Google Shape;9107;p64"/>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4"/>
          <p:cNvGrpSpPr/>
          <p:nvPr/>
        </p:nvGrpSpPr>
        <p:grpSpPr>
          <a:xfrm>
            <a:off x="852428" y="2730827"/>
            <a:ext cx="358056" cy="369913"/>
            <a:chOff x="-62148000" y="1930075"/>
            <a:chExt cx="309550" cy="319800"/>
          </a:xfrm>
        </p:grpSpPr>
        <p:sp>
          <p:nvSpPr>
            <p:cNvPr id="9110" name="Google Shape;9110;p64"/>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4"/>
          <p:cNvGrpSpPr/>
          <p:nvPr/>
        </p:nvGrpSpPr>
        <p:grpSpPr>
          <a:xfrm>
            <a:off x="849695" y="3169113"/>
            <a:ext cx="363522" cy="365373"/>
            <a:chOff x="-62150375" y="2297875"/>
            <a:chExt cx="314275" cy="315875"/>
          </a:xfrm>
        </p:grpSpPr>
        <p:sp>
          <p:nvSpPr>
            <p:cNvPr id="9113" name="Google Shape;9113;p64"/>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4"/>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4"/>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4"/>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4"/>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4"/>
          <p:cNvGrpSpPr/>
          <p:nvPr/>
        </p:nvGrpSpPr>
        <p:grpSpPr>
          <a:xfrm>
            <a:off x="848322" y="3610356"/>
            <a:ext cx="366269" cy="368091"/>
            <a:chOff x="-62150375" y="2664925"/>
            <a:chExt cx="316650" cy="318225"/>
          </a:xfrm>
        </p:grpSpPr>
        <p:sp>
          <p:nvSpPr>
            <p:cNvPr id="9119" name="Google Shape;9119;p64"/>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4"/>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4"/>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4"/>
          <p:cNvGrpSpPr/>
          <p:nvPr/>
        </p:nvGrpSpPr>
        <p:grpSpPr>
          <a:xfrm>
            <a:off x="3065911" y="2731333"/>
            <a:ext cx="367165" cy="368901"/>
            <a:chOff x="-60254550" y="1938025"/>
            <a:chExt cx="317425" cy="318925"/>
          </a:xfrm>
        </p:grpSpPr>
        <p:sp>
          <p:nvSpPr>
            <p:cNvPr id="9124" name="Google Shape;9124;p64"/>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4"/>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4"/>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64"/>
          <p:cNvGrpSpPr/>
          <p:nvPr/>
        </p:nvGrpSpPr>
        <p:grpSpPr>
          <a:xfrm>
            <a:off x="3094149" y="3609907"/>
            <a:ext cx="310690" cy="368987"/>
            <a:chOff x="-60232500" y="2671225"/>
            <a:chExt cx="268600" cy="319000"/>
          </a:xfrm>
        </p:grpSpPr>
        <p:sp>
          <p:nvSpPr>
            <p:cNvPr id="9129" name="Google Shape;9129;p64"/>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4"/>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4"/>
          <p:cNvGrpSpPr/>
          <p:nvPr/>
        </p:nvGrpSpPr>
        <p:grpSpPr>
          <a:xfrm>
            <a:off x="2179643" y="4058541"/>
            <a:ext cx="365373" cy="368987"/>
            <a:chOff x="-59100700" y="1911950"/>
            <a:chExt cx="315875" cy="319000"/>
          </a:xfrm>
        </p:grpSpPr>
        <p:sp>
          <p:nvSpPr>
            <p:cNvPr id="9132" name="Google Shape;9132;p64"/>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4"/>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4"/>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4"/>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4"/>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4"/>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4"/>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4"/>
          <p:cNvGrpSpPr/>
          <p:nvPr/>
        </p:nvGrpSpPr>
        <p:grpSpPr>
          <a:xfrm>
            <a:off x="2621810" y="1314021"/>
            <a:ext cx="379918" cy="366038"/>
            <a:chOff x="-63665750" y="1914325"/>
            <a:chExt cx="328450" cy="316450"/>
          </a:xfrm>
        </p:grpSpPr>
        <p:sp>
          <p:nvSpPr>
            <p:cNvPr id="9143" name="Google Shape;9143;p64"/>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4"/>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4"/>
          <p:cNvGrpSpPr/>
          <p:nvPr/>
        </p:nvGrpSpPr>
        <p:grpSpPr>
          <a:xfrm>
            <a:off x="2626814" y="1793065"/>
            <a:ext cx="369913" cy="368554"/>
            <a:chOff x="-63666550" y="2278975"/>
            <a:chExt cx="319800" cy="318625"/>
          </a:xfrm>
        </p:grpSpPr>
        <p:sp>
          <p:nvSpPr>
            <p:cNvPr id="9146" name="Google Shape;9146;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4"/>
          <p:cNvGrpSpPr/>
          <p:nvPr/>
        </p:nvGrpSpPr>
        <p:grpSpPr>
          <a:xfrm>
            <a:off x="2624081" y="2259090"/>
            <a:ext cx="375378" cy="367397"/>
            <a:chOff x="-63669700" y="2646600"/>
            <a:chExt cx="324525" cy="317625"/>
          </a:xfrm>
        </p:grpSpPr>
        <p:sp>
          <p:nvSpPr>
            <p:cNvPr id="9149" name="Google Shape;9149;p64"/>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4"/>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4"/>
          <p:cNvGrpSpPr/>
          <p:nvPr/>
        </p:nvGrpSpPr>
        <p:grpSpPr>
          <a:xfrm>
            <a:off x="1286361" y="2732418"/>
            <a:ext cx="366269" cy="366732"/>
            <a:chOff x="-61784125" y="1931250"/>
            <a:chExt cx="316650" cy="317050"/>
          </a:xfrm>
        </p:grpSpPr>
        <p:sp>
          <p:nvSpPr>
            <p:cNvPr id="9152" name="Google Shape;9152;p6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4"/>
          <p:cNvGrpSpPr/>
          <p:nvPr/>
        </p:nvGrpSpPr>
        <p:grpSpPr>
          <a:xfrm>
            <a:off x="1286360" y="3168665"/>
            <a:ext cx="366269" cy="366269"/>
            <a:chOff x="-61783350" y="2297100"/>
            <a:chExt cx="316650" cy="316650"/>
          </a:xfrm>
        </p:grpSpPr>
        <p:sp>
          <p:nvSpPr>
            <p:cNvPr id="9157" name="Google Shape;9157;p64"/>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4"/>
          <p:cNvGrpSpPr/>
          <p:nvPr/>
        </p:nvGrpSpPr>
        <p:grpSpPr>
          <a:xfrm>
            <a:off x="1286360" y="3609748"/>
            <a:ext cx="366269" cy="369305"/>
            <a:chOff x="-61782550" y="2664925"/>
            <a:chExt cx="316650" cy="319275"/>
          </a:xfrm>
        </p:grpSpPr>
        <p:sp>
          <p:nvSpPr>
            <p:cNvPr id="9160" name="Google Shape;9160;p6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64"/>
          <p:cNvGrpSpPr/>
          <p:nvPr/>
        </p:nvGrpSpPr>
        <p:grpSpPr>
          <a:xfrm>
            <a:off x="3508137" y="2741136"/>
            <a:ext cx="367165" cy="349294"/>
            <a:chOff x="-59889100" y="1945025"/>
            <a:chExt cx="317425" cy="301975"/>
          </a:xfrm>
        </p:grpSpPr>
        <p:sp>
          <p:nvSpPr>
            <p:cNvPr id="9164" name="Google Shape;9164;p64"/>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4"/>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4"/>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4"/>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4"/>
          <p:cNvGrpSpPr/>
          <p:nvPr/>
        </p:nvGrpSpPr>
        <p:grpSpPr>
          <a:xfrm>
            <a:off x="3040249" y="3168589"/>
            <a:ext cx="366648" cy="366420"/>
            <a:chOff x="6479471" y="2079003"/>
            <a:chExt cx="348923" cy="348706"/>
          </a:xfrm>
        </p:grpSpPr>
        <p:sp>
          <p:nvSpPr>
            <p:cNvPr id="9169" name="Google Shape;9169;p64"/>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64"/>
            <p:cNvGrpSpPr/>
            <p:nvPr/>
          </p:nvGrpSpPr>
          <p:grpSpPr>
            <a:xfrm>
              <a:off x="6520582" y="2079003"/>
              <a:ext cx="307811" cy="348706"/>
              <a:chOff x="-60218325" y="2304850"/>
              <a:chExt cx="279625" cy="316775"/>
            </a:xfrm>
          </p:grpSpPr>
          <p:sp>
            <p:nvSpPr>
              <p:cNvPr id="9171" name="Google Shape;9171;p64"/>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4"/>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4"/>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4"/>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4"/>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4"/>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78" name="Google Shape;9178;p64"/>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64"/>
          <p:cNvGrpSpPr/>
          <p:nvPr/>
        </p:nvGrpSpPr>
        <p:grpSpPr>
          <a:xfrm>
            <a:off x="3507226" y="3611671"/>
            <a:ext cx="368987" cy="365459"/>
            <a:chOff x="-59889100" y="2671925"/>
            <a:chExt cx="319000" cy="315950"/>
          </a:xfrm>
        </p:grpSpPr>
        <p:sp>
          <p:nvSpPr>
            <p:cNvPr id="9180" name="Google Shape;9180;p6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64"/>
          <p:cNvGrpSpPr/>
          <p:nvPr/>
        </p:nvGrpSpPr>
        <p:grpSpPr>
          <a:xfrm>
            <a:off x="2620204" y="4054176"/>
            <a:ext cx="367165" cy="366269"/>
            <a:chOff x="-59092025" y="2296300"/>
            <a:chExt cx="317425" cy="316650"/>
          </a:xfrm>
        </p:grpSpPr>
        <p:sp>
          <p:nvSpPr>
            <p:cNvPr id="9185" name="Google Shape;9185;p64"/>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4"/>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64"/>
          <p:cNvGrpSpPr/>
          <p:nvPr/>
        </p:nvGrpSpPr>
        <p:grpSpPr>
          <a:xfrm>
            <a:off x="4865611" y="1305095"/>
            <a:ext cx="353174" cy="347599"/>
            <a:chOff x="683125" y="1955275"/>
            <a:chExt cx="299325" cy="294600"/>
          </a:xfrm>
        </p:grpSpPr>
        <p:sp>
          <p:nvSpPr>
            <p:cNvPr id="9188" name="Google Shape;9188;p6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64"/>
          <p:cNvGrpSpPr/>
          <p:nvPr/>
        </p:nvGrpSpPr>
        <p:grpSpPr>
          <a:xfrm>
            <a:off x="4866541" y="1755653"/>
            <a:ext cx="351315" cy="349486"/>
            <a:chOff x="685475" y="2318350"/>
            <a:chExt cx="297750" cy="296200"/>
          </a:xfrm>
        </p:grpSpPr>
        <p:sp>
          <p:nvSpPr>
            <p:cNvPr id="9193" name="Google Shape;9193;p6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64"/>
          <p:cNvGrpSpPr/>
          <p:nvPr/>
        </p:nvGrpSpPr>
        <p:grpSpPr>
          <a:xfrm>
            <a:off x="7094699" y="1304859"/>
            <a:ext cx="309517" cy="348071"/>
            <a:chOff x="2523000" y="1954875"/>
            <a:chExt cx="262325" cy="295000"/>
          </a:xfrm>
        </p:grpSpPr>
        <p:sp>
          <p:nvSpPr>
            <p:cNvPr id="9197" name="Google Shape;9197;p6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4"/>
          <p:cNvGrpSpPr/>
          <p:nvPr/>
        </p:nvGrpSpPr>
        <p:grpSpPr>
          <a:xfrm>
            <a:off x="7073800" y="1756125"/>
            <a:ext cx="351315" cy="348542"/>
            <a:chOff x="2508825" y="2318350"/>
            <a:chExt cx="297750" cy="295400"/>
          </a:xfrm>
        </p:grpSpPr>
        <p:sp>
          <p:nvSpPr>
            <p:cNvPr id="9200" name="Google Shape;9200;p6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2" name="Google Shape;9202;p64"/>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3" name="Google Shape;9203;p64"/>
          <p:cNvGrpSpPr/>
          <p:nvPr/>
        </p:nvGrpSpPr>
        <p:grpSpPr>
          <a:xfrm>
            <a:off x="5747373" y="2670178"/>
            <a:ext cx="347599" cy="348513"/>
            <a:chOff x="4321150" y="1946600"/>
            <a:chExt cx="294600" cy="295375"/>
          </a:xfrm>
        </p:grpSpPr>
        <p:sp>
          <p:nvSpPr>
            <p:cNvPr id="9204" name="Google Shape;9204;p6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7" name="Google Shape;9207;p64"/>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1" name="Google Shape;9211;p64"/>
          <p:cNvGrpSpPr/>
          <p:nvPr/>
        </p:nvGrpSpPr>
        <p:grpSpPr>
          <a:xfrm>
            <a:off x="5309921" y="1756125"/>
            <a:ext cx="352230" cy="348542"/>
            <a:chOff x="1049375" y="2318350"/>
            <a:chExt cx="298525" cy="295400"/>
          </a:xfrm>
        </p:grpSpPr>
        <p:sp>
          <p:nvSpPr>
            <p:cNvPr id="9212" name="Google Shape;9212;p6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64"/>
          <p:cNvGrpSpPr/>
          <p:nvPr/>
        </p:nvGrpSpPr>
        <p:grpSpPr>
          <a:xfrm>
            <a:off x="5310393" y="2196576"/>
            <a:ext cx="351286" cy="351286"/>
            <a:chOff x="1049375" y="2680675"/>
            <a:chExt cx="297725" cy="297725"/>
          </a:xfrm>
        </p:grpSpPr>
        <p:sp>
          <p:nvSpPr>
            <p:cNvPr id="9217" name="Google Shape;9217;p6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64"/>
          <p:cNvGrpSpPr/>
          <p:nvPr/>
        </p:nvGrpSpPr>
        <p:grpSpPr>
          <a:xfrm>
            <a:off x="7523845" y="1304623"/>
            <a:ext cx="348513" cy="348542"/>
            <a:chOff x="2872725" y="1954475"/>
            <a:chExt cx="295375" cy="295400"/>
          </a:xfrm>
        </p:grpSpPr>
        <p:sp>
          <p:nvSpPr>
            <p:cNvPr id="9220" name="Google Shape;9220;p6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64"/>
          <p:cNvGrpSpPr/>
          <p:nvPr/>
        </p:nvGrpSpPr>
        <p:grpSpPr>
          <a:xfrm>
            <a:off x="7545216" y="1755196"/>
            <a:ext cx="305771" cy="350401"/>
            <a:chOff x="2890050" y="2318350"/>
            <a:chExt cx="259150" cy="296975"/>
          </a:xfrm>
        </p:grpSpPr>
        <p:sp>
          <p:nvSpPr>
            <p:cNvPr id="9224" name="Google Shape;9224;p6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6" name="Google Shape;9226;p64"/>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7" name="Google Shape;9227;p64"/>
          <p:cNvGrpSpPr/>
          <p:nvPr/>
        </p:nvGrpSpPr>
        <p:grpSpPr>
          <a:xfrm>
            <a:off x="6187732" y="2670650"/>
            <a:ext cx="347569" cy="347569"/>
            <a:chOff x="4685050" y="1945825"/>
            <a:chExt cx="294575" cy="294575"/>
          </a:xfrm>
        </p:grpSpPr>
        <p:sp>
          <p:nvSpPr>
            <p:cNvPr id="9228" name="Google Shape;9228;p6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3" name="Google Shape;9233;p64"/>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4"/>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64"/>
          <p:cNvGrpSpPr/>
          <p:nvPr/>
        </p:nvGrpSpPr>
        <p:grpSpPr>
          <a:xfrm>
            <a:off x="7958004" y="3159625"/>
            <a:ext cx="348513" cy="347599"/>
            <a:chOff x="6131900" y="2301825"/>
            <a:chExt cx="295375" cy="294600"/>
          </a:xfrm>
        </p:grpSpPr>
        <p:sp>
          <p:nvSpPr>
            <p:cNvPr id="9236" name="Google Shape;9236;p6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64"/>
          <p:cNvGrpSpPr/>
          <p:nvPr/>
        </p:nvGrpSpPr>
        <p:grpSpPr>
          <a:xfrm>
            <a:off x="5753997" y="1304166"/>
            <a:ext cx="351315" cy="349457"/>
            <a:chOff x="1412450" y="1954475"/>
            <a:chExt cx="297750" cy="296175"/>
          </a:xfrm>
        </p:grpSpPr>
        <p:sp>
          <p:nvSpPr>
            <p:cNvPr id="9241" name="Google Shape;9241;p6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3" name="Google Shape;9243;p64"/>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4" name="Google Shape;9244;p64"/>
          <p:cNvGrpSpPr/>
          <p:nvPr/>
        </p:nvGrpSpPr>
        <p:grpSpPr>
          <a:xfrm>
            <a:off x="5753997" y="2196694"/>
            <a:ext cx="351315" cy="351050"/>
            <a:chOff x="1413250" y="2680675"/>
            <a:chExt cx="297750" cy="297525"/>
          </a:xfrm>
        </p:grpSpPr>
        <p:sp>
          <p:nvSpPr>
            <p:cNvPr id="9245" name="Google Shape;9245;p6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9" name="Google Shape;9249;p64"/>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2" name="Google Shape;9252;p64"/>
          <p:cNvGrpSpPr/>
          <p:nvPr/>
        </p:nvGrpSpPr>
        <p:grpSpPr>
          <a:xfrm>
            <a:off x="6630407" y="2670311"/>
            <a:ext cx="350371" cy="348247"/>
            <a:chOff x="5045775" y="1946400"/>
            <a:chExt cx="296950" cy="295150"/>
          </a:xfrm>
        </p:grpSpPr>
        <p:sp>
          <p:nvSpPr>
            <p:cNvPr id="9253" name="Google Shape;9253;p6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64"/>
          <p:cNvGrpSpPr/>
          <p:nvPr/>
        </p:nvGrpSpPr>
        <p:grpSpPr>
          <a:xfrm>
            <a:off x="6629006" y="3179138"/>
            <a:ext cx="353174" cy="308573"/>
            <a:chOff x="5046550" y="2327025"/>
            <a:chExt cx="299325" cy="261525"/>
          </a:xfrm>
        </p:grpSpPr>
        <p:sp>
          <p:nvSpPr>
            <p:cNvPr id="9256" name="Google Shape;9256;p6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64"/>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0" name="Google Shape;9260;p64"/>
          <p:cNvGrpSpPr/>
          <p:nvPr/>
        </p:nvGrpSpPr>
        <p:grpSpPr>
          <a:xfrm>
            <a:off x="7956604" y="3608476"/>
            <a:ext cx="351315" cy="348513"/>
            <a:chOff x="6167350" y="2672800"/>
            <a:chExt cx="297750" cy="295375"/>
          </a:xfrm>
        </p:grpSpPr>
        <p:sp>
          <p:nvSpPr>
            <p:cNvPr id="9261" name="Google Shape;9261;p6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64"/>
          <p:cNvGrpSpPr/>
          <p:nvPr/>
        </p:nvGrpSpPr>
        <p:grpSpPr>
          <a:xfrm>
            <a:off x="6197601" y="1303709"/>
            <a:ext cx="347599" cy="350371"/>
            <a:chOff x="1777925" y="1953700"/>
            <a:chExt cx="294600" cy="296950"/>
          </a:xfrm>
        </p:grpSpPr>
        <p:sp>
          <p:nvSpPr>
            <p:cNvPr id="9267" name="Google Shape;9267;p6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64"/>
          <p:cNvGrpSpPr/>
          <p:nvPr/>
        </p:nvGrpSpPr>
        <p:grpSpPr>
          <a:xfrm>
            <a:off x="6213411" y="1756597"/>
            <a:ext cx="315977" cy="347599"/>
            <a:chOff x="1790525" y="2319150"/>
            <a:chExt cx="267800" cy="294600"/>
          </a:xfrm>
        </p:grpSpPr>
        <p:sp>
          <p:nvSpPr>
            <p:cNvPr id="9272" name="Google Shape;9272;p6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64"/>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5" name="Google Shape;9275;p64"/>
          <p:cNvGrpSpPr/>
          <p:nvPr/>
        </p:nvGrpSpPr>
        <p:grpSpPr>
          <a:xfrm>
            <a:off x="4866386" y="2670163"/>
            <a:ext cx="349457" cy="348542"/>
            <a:chOff x="3599700" y="1954475"/>
            <a:chExt cx="296175" cy="295400"/>
          </a:xfrm>
        </p:grpSpPr>
        <p:sp>
          <p:nvSpPr>
            <p:cNvPr id="9276" name="Google Shape;9276;p6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4"/>
          <p:cNvGrpSpPr/>
          <p:nvPr/>
        </p:nvGrpSpPr>
        <p:grpSpPr>
          <a:xfrm>
            <a:off x="4867316" y="3159626"/>
            <a:ext cx="347599" cy="347599"/>
            <a:chOff x="3601275" y="2319150"/>
            <a:chExt cx="294600" cy="294600"/>
          </a:xfrm>
        </p:grpSpPr>
        <p:sp>
          <p:nvSpPr>
            <p:cNvPr id="9280" name="Google Shape;9280;p6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2" name="Google Shape;9282;p64"/>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3" name="Google Shape;9283;p64"/>
          <p:cNvGrpSpPr/>
          <p:nvPr/>
        </p:nvGrpSpPr>
        <p:grpSpPr>
          <a:xfrm>
            <a:off x="7087019" y="2669721"/>
            <a:ext cx="328071" cy="349427"/>
            <a:chOff x="5421475" y="1945825"/>
            <a:chExt cx="278050" cy="296150"/>
          </a:xfrm>
        </p:grpSpPr>
        <p:sp>
          <p:nvSpPr>
            <p:cNvPr id="9284" name="Google Shape;9284;p6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64"/>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64"/>
          <p:cNvGrpSpPr/>
          <p:nvPr/>
        </p:nvGrpSpPr>
        <p:grpSpPr>
          <a:xfrm>
            <a:off x="7075869" y="3670273"/>
            <a:ext cx="350371" cy="224918"/>
            <a:chOff x="5411225" y="2726350"/>
            <a:chExt cx="296950" cy="190625"/>
          </a:xfrm>
        </p:grpSpPr>
        <p:sp>
          <p:nvSpPr>
            <p:cNvPr id="9294" name="Google Shape;9294;p6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4"/>
          <p:cNvGrpSpPr/>
          <p:nvPr/>
        </p:nvGrpSpPr>
        <p:grpSpPr>
          <a:xfrm>
            <a:off x="6185904" y="4059546"/>
            <a:ext cx="351286" cy="326390"/>
            <a:chOff x="6524150" y="1938725"/>
            <a:chExt cx="297725" cy="276625"/>
          </a:xfrm>
        </p:grpSpPr>
        <p:sp>
          <p:nvSpPr>
            <p:cNvPr id="9297" name="Google Shape;9297;p6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64"/>
          <p:cNvGrpSpPr/>
          <p:nvPr/>
        </p:nvGrpSpPr>
        <p:grpSpPr>
          <a:xfrm>
            <a:off x="6631047" y="1756007"/>
            <a:ext cx="363380" cy="348778"/>
            <a:chOff x="2140225" y="2318650"/>
            <a:chExt cx="307975" cy="295600"/>
          </a:xfrm>
        </p:grpSpPr>
        <p:sp>
          <p:nvSpPr>
            <p:cNvPr id="9302" name="Google Shape;9302;p6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64"/>
          <p:cNvGrpSpPr/>
          <p:nvPr/>
        </p:nvGrpSpPr>
        <p:grpSpPr>
          <a:xfrm>
            <a:off x="6636607" y="2197505"/>
            <a:ext cx="352259" cy="349427"/>
            <a:chOff x="2139425" y="2682250"/>
            <a:chExt cx="298550" cy="296150"/>
          </a:xfrm>
        </p:grpSpPr>
        <p:sp>
          <p:nvSpPr>
            <p:cNvPr id="9305" name="Google Shape;9305;p6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4"/>
          <p:cNvGrpSpPr/>
          <p:nvPr/>
        </p:nvGrpSpPr>
        <p:grpSpPr>
          <a:xfrm>
            <a:off x="5301219" y="2711991"/>
            <a:ext cx="350401" cy="264888"/>
            <a:chOff x="3962775" y="1990700"/>
            <a:chExt cx="296975" cy="224500"/>
          </a:xfrm>
        </p:grpSpPr>
        <p:sp>
          <p:nvSpPr>
            <p:cNvPr id="9310" name="Google Shape;9310;p6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4"/>
          <p:cNvGrpSpPr/>
          <p:nvPr/>
        </p:nvGrpSpPr>
        <p:grpSpPr>
          <a:xfrm>
            <a:off x="5301691" y="3158697"/>
            <a:ext cx="349457" cy="349457"/>
            <a:chOff x="3963575" y="2317575"/>
            <a:chExt cx="296175" cy="296175"/>
          </a:xfrm>
        </p:grpSpPr>
        <p:sp>
          <p:nvSpPr>
            <p:cNvPr id="9315" name="Google Shape;9315;p6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64"/>
          <p:cNvGrpSpPr/>
          <p:nvPr/>
        </p:nvGrpSpPr>
        <p:grpSpPr>
          <a:xfrm>
            <a:off x="5301691" y="3608476"/>
            <a:ext cx="349457" cy="348513"/>
            <a:chOff x="3962775" y="2683025"/>
            <a:chExt cx="296175" cy="295375"/>
          </a:xfrm>
        </p:grpSpPr>
        <p:sp>
          <p:nvSpPr>
            <p:cNvPr id="9332" name="Google Shape;9332;p6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5" name="Google Shape;9335;p64"/>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6" name="Google Shape;9336;p64"/>
          <p:cNvGrpSpPr/>
          <p:nvPr/>
        </p:nvGrpSpPr>
        <p:grpSpPr>
          <a:xfrm>
            <a:off x="7516228" y="3159168"/>
            <a:ext cx="348513" cy="348513"/>
            <a:chOff x="5775900" y="2308125"/>
            <a:chExt cx="295375" cy="295375"/>
          </a:xfrm>
        </p:grpSpPr>
        <p:sp>
          <p:nvSpPr>
            <p:cNvPr id="9337" name="Google Shape;9337;p6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64"/>
          <p:cNvGrpSpPr/>
          <p:nvPr/>
        </p:nvGrpSpPr>
        <p:grpSpPr>
          <a:xfrm>
            <a:off x="7537142" y="3608004"/>
            <a:ext cx="306686" cy="349457"/>
            <a:chOff x="5794025" y="2673575"/>
            <a:chExt cx="259925" cy="296175"/>
          </a:xfrm>
        </p:grpSpPr>
        <p:sp>
          <p:nvSpPr>
            <p:cNvPr id="9343" name="Google Shape;9343;p6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5" name="Google Shape;9345;p64"/>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64"/>
          <p:cNvGrpSpPr/>
          <p:nvPr/>
        </p:nvGrpSpPr>
        <p:grpSpPr>
          <a:xfrm>
            <a:off x="6637536" y="1304166"/>
            <a:ext cx="350401" cy="349457"/>
            <a:chOff x="2141000" y="1954475"/>
            <a:chExt cx="296975" cy="296175"/>
          </a:xfrm>
        </p:grpSpPr>
        <p:sp>
          <p:nvSpPr>
            <p:cNvPr id="9348" name="Google Shape;9348;p6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55"/>
        <p:cNvGrpSpPr/>
        <p:nvPr/>
      </p:nvGrpSpPr>
      <p:grpSpPr>
        <a:xfrm>
          <a:off x="0" y="0"/>
          <a:ext cx="0" cy="0"/>
          <a:chOff x="0" y="0"/>
          <a:chExt cx="0" cy="0"/>
        </a:xfrm>
      </p:grpSpPr>
      <p:sp>
        <p:nvSpPr>
          <p:cNvPr id="9356" name="Google Shape;9356;p65"/>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357" name="Google Shape;9357;p65"/>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358" name="Google Shape;9358;p65"/>
          <p:cNvGrpSpPr/>
          <p:nvPr/>
        </p:nvGrpSpPr>
        <p:grpSpPr>
          <a:xfrm>
            <a:off x="882957" y="1306638"/>
            <a:ext cx="292442" cy="355741"/>
            <a:chOff x="-35830350" y="1912725"/>
            <a:chExt cx="241050" cy="293225"/>
          </a:xfrm>
        </p:grpSpPr>
        <p:sp>
          <p:nvSpPr>
            <p:cNvPr id="9359" name="Google Shape;9359;p65"/>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5"/>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65"/>
          <p:cNvGrpSpPr/>
          <p:nvPr/>
        </p:nvGrpSpPr>
        <p:grpSpPr>
          <a:xfrm>
            <a:off x="851444" y="1766235"/>
            <a:ext cx="355468" cy="353587"/>
            <a:chOff x="-35854750" y="2272675"/>
            <a:chExt cx="293000" cy="291450"/>
          </a:xfrm>
        </p:grpSpPr>
        <p:sp>
          <p:nvSpPr>
            <p:cNvPr id="9362" name="Google Shape;9362;p65"/>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5"/>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5"/>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65"/>
          <p:cNvGrpSpPr/>
          <p:nvPr/>
        </p:nvGrpSpPr>
        <p:grpSpPr>
          <a:xfrm>
            <a:off x="850958" y="2220821"/>
            <a:ext cx="356438" cy="354558"/>
            <a:chOff x="-35853975" y="2631825"/>
            <a:chExt cx="293800" cy="292250"/>
          </a:xfrm>
        </p:grpSpPr>
        <p:sp>
          <p:nvSpPr>
            <p:cNvPr id="9366" name="Google Shape;9366;p65"/>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5"/>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5"/>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5"/>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5"/>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65"/>
          <p:cNvGrpSpPr/>
          <p:nvPr/>
        </p:nvGrpSpPr>
        <p:grpSpPr>
          <a:xfrm>
            <a:off x="3089562" y="1307714"/>
            <a:ext cx="353587" cy="353587"/>
            <a:chOff x="-34032200" y="1916675"/>
            <a:chExt cx="291450" cy="291450"/>
          </a:xfrm>
        </p:grpSpPr>
        <p:sp>
          <p:nvSpPr>
            <p:cNvPr id="9372" name="Google Shape;9372;p65"/>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5"/>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5"/>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5"/>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6" name="Google Shape;9376;p65"/>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7" name="Google Shape;9377;p65"/>
          <p:cNvGrpSpPr/>
          <p:nvPr/>
        </p:nvGrpSpPr>
        <p:grpSpPr>
          <a:xfrm>
            <a:off x="3089092" y="2220821"/>
            <a:ext cx="354527" cy="354558"/>
            <a:chOff x="-34032200" y="2634975"/>
            <a:chExt cx="292225" cy="292250"/>
          </a:xfrm>
        </p:grpSpPr>
        <p:sp>
          <p:nvSpPr>
            <p:cNvPr id="9378" name="Google Shape;9378;p65"/>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5"/>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5"/>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65"/>
          <p:cNvGrpSpPr/>
          <p:nvPr/>
        </p:nvGrpSpPr>
        <p:grpSpPr>
          <a:xfrm>
            <a:off x="1739487" y="2687069"/>
            <a:ext cx="358379" cy="354527"/>
            <a:chOff x="-32245875" y="1938725"/>
            <a:chExt cx="295400" cy="292225"/>
          </a:xfrm>
        </p:grpSpPr>
        <p:sp>
          <p:nvSpPr>
            <p:cNvPr id="9382" name="Google Shape;9382;p65"/>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5"/>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5"/>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5"/>
          <p:cNvGrpSpPr/>
          <p:nvPr/>
        </p:nvGrpSpPr>
        <p:grpSpPr>
          <a:xfrm>
            <a:off x="1736150" y="3156468"/>
            <a:ext cx="365052" cy="352162"/>
            <a:chOff x="-32243500" y="2299850"/>
            <a:chExt cx="300900" cy="290275"/>
          </a:xfrm>
        </p:grpSpPr>
        <p:sp>
          <p:nvSpPr>
            <p:cNvPr id="9386" name="Google Shape;9386;p65"/>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5"/>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8" name="Google Shape;9388;p65"/>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9" name="Google Shape;9389;p65"/>
          <p:cNvGrpSpPr/>
          <p:nvPr/>
        </p:nvGrpSpPr>
        <p:grpSpPr>
          <a:xfrm>
            <a:off x="1299432" y="1306759"/>
            <a:ext cx="354527" cy="355498"/>
            <a:chOff x="-35495600" y="1912725"/>
            <a:chExt cx="292225" cy="293025"/>
          </a:xfrm>
        </p:grpSpPr>
        <p:sp>
          <p:nvSpPr>
            <p:cNvPr id="9390" name="Google Shape;9390;p65"/>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5"/>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5"/>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3" name="Google Shape;9393;p65"/>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4" name="Google Shape;9394;p65"/>
          <p:cNvGrpSpPr/>
          <p:nvPr/>
        </p:nvGrpSpPr>
        <p:grpSpPr>
          <a:xfrm>
            <a:off x="1299432" y="2221307"/>
            <a:ext cx="354527" cy="353587"/>
            <a:chOff x="-35495600" y="2631825"/>
            <a:chExt cx="292225" cy="291450"/>
          </a:xfrm>
        </p:grpSpPr>
        <p:sp>
          <p:nvSpPr>
            <p:cNvPr id="9395" name="Google Shape;9395;p65"/>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5"/>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5"/>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5"/>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5"/>
          <p:cNvGrpSpPr/>
          <p:nvPr/>
        </p:nvGrpSpPr>
        <p:grpSpPr>
          <a:xfrm>
            <a:off x="3537081" y="1307714"/>
            <a:ext cx="353587" cy="353587"/>
            <a:chOff x="-33673825" y="1916675"/>
            <a:chExt cx="291450" cy="291450"/>
          </a:xfrm>
        </p:grpSpPr>
        <p:sp>
          <p:nvSpPr>
            <p:cNvPr id="9400" name="Google Shape;9400;p65"/>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5"/>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5"/>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5"/>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65"/>
          <p:cNvGrpSpPr/>
          <p:nvPr/>
        </p:nvGrpSpPr>
        <p:grpSpPr>
          <a:xfrm>
            <a:off x="3534700" y="1765295"/>
            <a:ext cx="358349" cy="355468"/>
            <a:chOff x="-33676975" y="2275050"/>
            <a:chExt cx="295375" cy="293000"/>
          </a:xfrm>
        </p:grpSpPr>
        <p:sp>
          <p:nvSpPr>
            <p:cNvPr id="9405" name="Google Shape;9405;p65"/>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5"/>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5"/>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65"/>
          <p:cNvGrpSpPr/>
          <p:nvPr/>
        </p:nvGrpSpPr>
        <p:grpSpPr>
          <a:xfrm>
            <a:off x="3537081" y="2220594"/>
            <a:ext cx="353587" cy="355013"/>
            <a:chOff x="-33673825" y="2634975"/>
            <a:chExt cx="291450" cy="292625"/>
          </a:xfrm>
        </p:grpSpPr>
        <p:sp>
          <p:nvSpPr>
            <p:cNvPr id="9409" name="Google Shape;9409;p65"/>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5"/>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5"/>
          <p:cNvGrpSpPr/>
          <p:nvPr/>
        </p:nvGrpSpPr>
        <p:grpSpPr>
          <a:xfrm>
            <a:off x="2205089" y="2687509"/>
            <a:ext cx="329687" cy="353648"/>
            <a:chOff x="-31874100" y="1939525"/>
            <a:chExt cx="271750" cy="291500"/>
          </a:xfrm>
        </p:grpSpPr>
        <p:sp>
          <p:nvSpPr>
            <p:cNvPr id="9412" name="Google Shape;9412;p65"/>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5"/>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4" name="Google Shape;9414;p65"/>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5" name="Google Shape;9415;p65"/>
          <p:cNvGrpSpPr/>
          <p:nvPr/>
        </p:nvGrpSpPr>
        <p:grpSpPr>
          <a:xfrm>
            <a:off x="2186451" y="3616531"/>
            <a:ext cx="366963" cy="352768"/>
            <a:chOff x="-31889075" y="2658950"/>
            <a:chExt cx="302475" cy="290775"/>
          </a:xfrm>
        </p:grpSpPr>
        <p:sp>
          <p:nvSpPr>
            <p:cNvPr id="9416" name="Google Shape;9416;p65"/>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5"/>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8" name="Google Shape;9418;p65"/>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9" name="Google Shape;9419;p65"/>
          <p:cNvGrpSpPr/>
          <p:nvPr/>
        </p:nvGrpSpPr>
        <p:grpSpPr>
          <a:xfrm>
            <a:off x="1747421" y="1306759"/>
            <a:ext cx="354527" cy="355498"/>
            <a:chOff x="-35136450" y="1912725"/>
            <a:chExt cx="292225" cy="293025"/>
          </a:xfrm>
        </p:grpSpPr>
        <p:sp>
          <p:nvSpPr>
            <p:cNvPr id="9420" name="Google Shape;9420;p65"/>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5"/>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5"/>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5"/>
          <p:cNvGrpSpPr/>
          <p:nvPr/>
        </p:nvGrpSpPr>
        <p:grpSpPr>
          <a:xfrm>
            <a:off x="1747891" y="1765978"/>
            <a:ext cx="353587" cy="354103"/>
            <a:chOff x="-35134875" y="2272675"/>
            <a:chExt cx="291450" cy="291875"/>
          </a:xfrm>
        </p:grpSpPr>
        <p:sp>
          <p:nvSpPr>
            <p:cNvPr id="9424" name="Google Shape;9424;p65"/>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5"/>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5"/>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5"/>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65"/>
          <p:cNvGrpSpPr/>
          <p:nvPr/>
        </p:nvGrpSpPr>
        <p:grpSpPr>
          <a:xfrm>
            <a:off x="1789458" y="2221307"/>
            <a:ext cx="270453" cy="353587"/>
            <a:chOff x="-35101800" y="2631050"/>
            <a:chExt cx="222925" cy="291450"/>
          </a:xfrm>
        </p:grpSpPr>
        <p:sp>
          <p:nvSpPr>
            <p:cNvPr id="9429" name="Google Shape;9429;p65"/>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5"/>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5"/>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5"/>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65"/>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65"/>
          <p:cNvGrpSpPr/>
          <p:nvPr/>
        </p:nvGrpSpPr>
        <p:grpSpPr>
          <a:xfrm>
            <a:off x="3977510" y="1765295"/>
            <a:ext cx="353587" cy="355468"/>
            <a:chOff x="-33314675" y="2275050"/>
            <a:chExt cx="291450" cy="293000"/>
          </a:xfrm>
        </p:grpSpPr>
        <p:sp>
          <p:nvSpPr>
            <p:cNvPr id="9435" name="Google Shape;9435;p65"/>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5"/>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5"/>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8" name="Google Shape;9438;p65"/>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9" name="Google Shape;9439;p65"/>
          <p:cNvGrpSpPr/>
          <p:nvPr/>
        </p:nvGrpSpPr>
        <p:grpSpPr>
          <a:xfrm>
            <a:off x="2639701" y="2687555"/>
            <a:ext cx="353587" cy="353557"/>
            <a:chOff x="-31523625" y="1939525"/>
            <a:chExt cx="291450" cy="291425"/>
          </a:xfrm>
        </p:grpSpPr>
        <p:sp>
          <p:nvSpPr>
            <p:cNvPr id="9440" name="Google Shape;9440;p65"/>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5"/>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5"/>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5"/>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5"/>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5"/>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5"/>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5"/>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5"/>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5"/>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5"/>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65"/>
          <p:cNvGrpSpPr/>
          <p:nvPr/>
        </p:nvGrpSpPr>
        <p:grpSpPr>
          <a:xfrm>
            <a:off x="2638746" y="3155755"/>
            <a:ext cx="355498" cy="353587"/>
            <a:chOff x="-31523625" y="2298675"/>
            <a:chExt cx="293025" cy="291450"/>
          </a:xfrm>
        </p:grpSpPr>
        <p:sp>
          <p:nvSpPr>
            <p:cNvPr id="9452" name="Google Shape;9452;p65"/>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5"/>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5"/>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5" name="Google Shape;9455;p65"/>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5"/>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7" name="Google Shape;9457;p65"/>
          <p:cNvGrpSpPr/>
          <p:nvPr/>
        </p:nvGrpSpPr>
        <p:grpSpPr>
          <a:xfrm>
            <a:off x="2205934" y="1307729"/>
            <a:ext cx="331598" cy="353557"/>
            <a:chOff x="-34767825" y="1914325"/>
            <a:chExt cx="273325" cy="291425"/>
          </a:xfrm>
        </p:grpSpPr>
        <p:sp>
          <p:nvSpPr>
            <p:cNvPr id="9458" name="Google Shape;9458;p65"/>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5"/>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5"/>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5"/>
          <p:cNvGrpSpPr/>
          <p:nvPr/>
        </p:nvGrpSpPr>
        <p:grpSpPr>
          <a:xfrm>
            <a:off x="2193513" y="1765280"/>
            <a:ext cx="356438" cy="355498"/>
            <a:chOff x="-34778075" y="2272675"/>
            <a:chExt cx="293800" cy="293025"/>
          </a:xfrm>
        </p:grpSpPr>
        <p:sp>
          <p:nvSpPr>
            <p:cNvPr id="9462" name="Google Shape;9462;p65"/>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5"/>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5"/>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65"/>
          <p:cNvGrpSpPr/>
          <p:nvPr/>
        </p:nvGrpSpPr>
        <p:grpSpPr>
          <a:xfrm>
            <a:off x="2194939" y="2221307"/>
            <a:ext cx="353587" cy="353587"/>
            <a:chOff x="-34776500" y="2631825"/>
            <a:chExt cx="291450" cy="291450"/>
          </a:xfrm>
        </p:grpSpPr>
        <p:sp>
          <p:nvSpPr>
            <p:cNvPr id="9466" name="Google Shape;9466;p65"/>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5"/>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5"/>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5"/>
          <p:cNvGrpSpPr/>
          <p:nvPr/>
        </p:nvGrpSpPr>
        <p:grpSpPr>
          <a:xfrm>
            <a:off x="853628" y="2685160"/>
            <a:ext cx="354527" cy="358349"/>
            <a:chOff x="-32956300" y="1915900"/>
            <a:chExt cx="292225" cy="295375"/>
          </a:xfrm>
        </p:grpSpPr>
        <p:sp>
          <p:nvSpPr>
            <p:cNvPr id="9470" name="Google Shape;9470;p65"/>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5"/>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2" name="Google Shape;9472;p65"/>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5"/>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4" name="Google Shape;9474;p65"/>
          <p:cNvGrpSpPr/>
          <p:nvPr/>
        </p:nvGrpSpPr>
        <p:grpSpPr>
          <a:xfrm>
            <a:off x="3081101" y="2687555"/>
            <a:ext cx="356438" cy="353557"/>
            <a:chOff x="-31166825" y="1939525"/>
            <a:chExt cx="293800" cy="291425"/>
          </a:xfrm>
        </p:grpSpPr>
        <p:sp>
          <p:nvSpPr>
            <p:cNvPr id="9475" name="Google Shape;9475;p65"/>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5"/>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5"/>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5"/>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5"/>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5"/>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5"/>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5"/>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5"/>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5"/>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5"/>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65"/>
          <p:cNvGrpSpPr/>
          <p:nvPr/>
        </p:nvGrpSpPr>
        <p:grpSpPr>
          <a:xfrm>
            <a:off x="3082057" y="3155482"/>
            <a:ext cx="354527" cy="354133"/>
            <a:chOff x="-31165250" y="2298675"/>
            <a:chExt cx="292225" cy="291900"/>
          </a:xfrm>
        </p:grpSpPr>
        <p:sp>
          <p:nvSpPr>
            <p:cNvPr id="9487" name="Google Shape;9487;p65"/>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5"/>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5"/>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65"/>
          <p:cNvGrpSpPr/>
          <p:nvPr/>
        </p:nvGrpSpPr>
        <p:grpSpPr>
          <a:xfrm>
            <a:off x="3082542" y="3616136"/>
            <a:ext cx="353557" cy="353557"/>
            <a:chOff x="-31164450" y="2657050"/>
            <a:chExt cx="291425" cy="291425"/>
          </a:xfrm>
        </p:grpSpPr>
        <p:sp>
          <p:nvSpPr>
            <p:cNvPr id="9491" name="Google Shape;9491;p65"/>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5"/>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5"/>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5"/>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65"/>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65"/>
          <p:cNvGrpSpPr/>
          <p:nvPr/>
        </p:nvGrpSpPr>
        <p:grpSpPr>
          <a:xfrm>
            <a:off x="2632987" y="1307366"/>
            <a:ext cx="358349" cy="354285"/>
            <a:chOff x="-34421275" y="1912725"/>
            <a:chExt cx="295375" cy="292025"/>
          </a:xfrm>
        </p:grpSpPr>
        <p:sp>
          <p:nvSpPr>
            <p:cNvPr id="9497" name="Google Shape;9497;p65"/>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5"/>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5"/>
          <p:cNvGrpSpPr/>
          <p:nvPr/>
        </p:nvGrpSpPr>
        <p:grpSpPr>
          <a:xfrm>
            <a:off x="2632032" y="1765280"/>
            <a:ext cx="360260" cy="355498"/>
            <a:chOff x="-34418125" y="2271100"/>
            <a:chExt cx="296950" cy="293025"/>
          </a:xfrm>
        </p:grpSpPr>
        <p:sp>
          <p:nvSpPr>
            <p:cNvPr id="9500" name="Google Shape;9500;p65"/>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5"/>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5"/>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5"/>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5"/>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65"/>
          <p:cNvGrpSpPr/>
          <p:nvPr/>
        </p:nvGrpSpPr>
        <p:grpSpPr>
          <a:xfrm>
            <a:off x="2632987" y="2221307"/>
            <a:ext cx="358349" cy="353587"/>
            <a:chOff x="-34421275" y="2631050"/>
            <a:chExt cx="295375" cy="291450"/>
          </a:xfrm>
        </p:grpSpPr>
        <p:sp>
          <p:nvSpPr>
            <p:cNvPr id="9506" name="Google Shape;9506;p65"/>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5"/>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5"/>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5"/>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0" name="Google Shape;9510;p65"/>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5"/>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5"/>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65"/>
          <p:cNvGrpSpPr/>
          <p:nvPr/>
        </p:nvGrpSpPr>
        <p:grpSpPr>
          <a:xfrm>
            <a:off x="3537620" y="2688025"/>
            <a:ext cx="353587" cy="352617"/>
            <a:chOff x="-30805300" y="1938725"/>
            <a:chExt cx="291450" cy="290650"/>
          </a:xfrm>
        </p:grpSpPr>
        <p:sp>
          <p:nvSpPr>
            <p:cNvPr id="9514" name="Google Shape;9514;p65"/>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5"/>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5"/>
          <p:cNvGrpSpPr/>
          <p:nvPr/>
        </p:nvGrpSpPr>
        <p:grpSpPr>
          <a:xfrm>
            <a:off x="3538105" y="3155952"/>
            <a:ext cx="352617" cy="353193"/>
            <a:chOff x="-30805300" y="2298675"/>
            <a:chExt cx="290650" cy="291125"/>
          </a:xfrm>
        </p:grpSpPr>
        <p:sp>
          <p:nvSpPr>
            <p:cNvPr id="9517" name="Google Shape;9517;p65"/>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5"/>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5"/>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5"/>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65"/>
          <p:cNvGrpSpPr/>
          <p:nvPr/>
        </p:nvGrpSpPr>
        <p:grpSpPr>
          <a:xfrm>
            <a:off x="3537635" y="3616136"/>
            <a:ext cx="353557" cy="353557"/>
            <a:chOff x="-30806075" y="2657050"/>
            <a:chExt cx="291425" cy="291425"/>
          </a:xfrm>
        </p:grpSpPr>
        <p:sp>
          <p:nvSpPr>
            <p:cNvPr id="9522" name="Google Shape;9522;p65"/>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5"/>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5"/>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65"/>
          <p:cNvGrpSpPr/>
          <p:nvPr/>
        </p:nvGrpSpPr>
        <p:grpSpPr>
          <a:xfrm>
            <a:off x="2639681" y="4073943"/>
            <a:ext cx="353557" cy="353557"/>
            <a:chOff x="-30064925" y="2332550"/>
            <a:chExt cx="291425" cy="291425"/>
          </a:xfrm>
        </p:grpSpPr>
        <p:sp>
          <p:nvSpPr>
            <p:cNvPr id="9526" name="Google Shape;9526;p65"/>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5"/>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5"/>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5"/>
          <p:cNvGrpSpPr/>
          <p:nvPr/>
        </p:nvGrpSpPr>
        <p:grpSpPr>
          <a:xfrm>
            <a:off x="3983068" y="2683443"/>
            <a:ext cx="348855" cy="347879"/>
            <a:chOff x="2821450" y="2957850"/>
            <a:chExt cx="259275" cy="258550"/>
          </a:xfrm>
        </p:grpSpPr>
        <p:sp>
          <p:nvSpPr>
            <p:cNvPr id="9530" name="Google Shape;9530;p65"/>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5"/>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5"/>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ko-KR" altLang="en-US"/>
            </a:p>
          </p:txBody>
        </p:sp>
      </p:grpSp>
      <p:grpSp>
        <p:nvGrpSpPr>
          <p:cNvPr id="9533" name="Google Shape;9533;p65"/>
          <p:cNvGrpSpPr/>
          <p:nvPr/>
        </p:nvGrpSpPr>
        <p:grpSpPr>
          <a:xfrm>
            <a:off x="4858100" y="1304461"/>
            <a:ext cx="361090" cy="361090"/>
            <a:chOff x="-57970450" y="1903275"/>
            <a:chExt cx="318225" cy="318225"/>
          </a:xfrm>
        </p:grpSpPr>
        <p:sp>
          <p:nvSpPr>
            <p:cNvPr id="9534" name="Google Shape;9534;p65"/>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5"/>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5"/>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5"/>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65"/>
          <p:cNvGrpSpPr/>
          <p:nvPr/>
        </p:nvGrpSpPr>
        <p:grpSpPr>
          <a:xfrm>
            <a:off x="4880000" y="1780418"/>
            <a:ext cx="317290" cy="359303"/>
            <a:chOff x="-57950750" y="2296300"/>
            <a:chExt cx="279625" cy="316650"/>
          </a:xfrm>
        </p:grpSpPr>
        <p:sp>
          <p:nvSpPr>
            <p:cNvPr id="9539" name="Google Shape;9539;p65"/>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5"/>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5"/>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5"/>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65"/>
          <p:cNvGrpSpPr/>
          <p:nvPr/>
        </p:nvGrpSpPr>
        <p:grpSpPr>
          <a:xfrm>
            <a:off x="4858214" y="2232094"/>
            <a:ext cx="360863" cy="360211"/>
            <a:chOff x="-57969675" y="2687750"/>
            <a:chExt cx="318025" cy="317450"/>
          </a:xfrm>
        </p:grpSpPr>
        <p:sp>
          <p:nvSpPr>
            <p:cNvPr id="9544" name="Google Shape;9544;p65"/>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5"/>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5"/>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5"/>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65"/>
          <p:cNvGrpSpPr/>
          <p:nvPr/>
        </p:nvGrpSpPr>
        <p:grpSpPr>
          <a:xfrm>
            <a:off x="7067397" y="1304461"/>
            <a:ext cx="363785" cy="361090"/>
            <a:chOff x="-56012425" y="1903275"/>
            <a:chExt cx="320600" cy="318225"/>
          </a:xfrm>
        </p:grpSpPr>
        <p:sp>
          <p:nvSpPr>
            <p:cNvPr id="9549" name="Google Shape;9549;p65"/>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5"/>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65"/>
          <p:cNvGrpSpPr/>
          <p:nvPr/>
        </p:nvGrpSpPr>
        <p:grpSpPr>
          <a:xfrm>
            <a:off x="7068290" y="1778631"/>
            <a:ext cx="361998" cy="361998"/>
            <a:chOff x="-56010850" y="2294725"/>
            <a:chExt cx="319025" cy="319025"/>
          </a:xfrm>
        </p:grpSpPr>
        <p:sp>
          <p:nvSpPr>
            <p:cNvPr id="9552" name="Google Shape;9552;p65"/>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5"/>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5"/>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5"/>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5"/>
          <p:cNvGrpSpPr/>
          <p:nvPr/>
        </p:nvGrpSpPr>
        <p:grpSpPr>
          <a:xfrm>
            <a:off x="7068305" y="2231215"/>
            <a:ext cx="361969" cy="361090"/>
            <a:chOff x="-56010050" y="2686975"/>
            <a:chExt cx="319000" cy="318225"/>
          </a:xfrm>
        </p:grpSpPr>
        <p:sp>
          <p:nvSpPr>
            <p:cNvPr id="9557" name="Google Shape;9557;p65"/>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5"/>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5"/>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5"/>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65"/>
          <p:cNvGrpSpPr/>
          <p:nvPr/>
        </p:nvGrpSpPr>
        <p:grpSpPr>
          <a:xfrm>
            <a:off x="5753801" y="2684124"/>
            <a:ext cx="361998" cy="361090"/>
            <a:chOff x="-54081175" y="1903275"/>
            <a:chExt cx="319025" cy="318225"/>
          </a:xfrm>
        </p:grpSpPr>
        <p:sp>
          <p:nvSpPr>
            <p:cNvPr id="9562" name="Google Shape;9562;p65"/>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5"/>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5"/>
          <p:cNvGrpSpPr/>
          <p:nvPr/>
        </p:nvGrpSpPr>
        <p:grpSpPr>
          <a:xfrm>
            <a:off x="5776154" y="3137587"/>
            <a:ext cx="317290" cy="360211"/>
            <a:chOff x="-54063050" y="2296300"/>
            <a:chExt cx="279625" cy="317450"/>
          </a:xfrm>
        </p:grpSpPr>
        <p:sp>
          <p:nvSpPr>
            <p:cNvPr id="9565" name="Google Shape;9565;p65"/>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5"/>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5"/>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5"/>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5"/>
          <p:cNvGrpSpPr/>
          <p:nvPr/>
        </p:nvGrpSpPr>
        <p:grpSpPr>
          <a:xfrm>
            <a:off x="5776154" y="3601649"/>
            <a:ext cx="317290" cy="361033"/>
            <a:chOff x="-54061475" y="2685450"/>
            <a:chExt cx="279625" cy="318175"/>
          </a:xfrm>
        </p:grpSpPr>
        <p:sp>
          <p:nvSpPr>
            <p:cNvPr id="9570" name="Google Shape;9570;p65"/>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5"/>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5"/>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5"/>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65"/>
          <p:cNvGrpSpPr/>
          <p:nvPr/>
        </p:nvGrpSpPr>
        <p:grpSpPr>
          <a:xfrm>
            <a:off x="8029690" y="2693967"/>
            <a:ext cx="275278" cy="361969"/>
            <a:chOff x="-52074300" y="1911950"/>
            <a:chExt cx="242600" cy="319000"/>
          </a:xfrm>
        </p:grpSpPr>
        <p:sp>
          <p:nvSpPr>
            <p:cNvPr id="9575" name="Google Shape;9575;p65"/>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5"/>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5"/>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5"/>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5"/>
          <p:cNvGrpSpPr/>
          <p:nvPr/>
        </p:nvGrpSpPr>
        <p:grpSpPr>
          <a:xfrm>
            <a:off x="5287689" y="1305369"/>
            <a:ext cx="361998" cy="361090"/>
            <a:chOff x="-57578225" y="1904075"/>
            <a:chExt cx="319025" cy="318225"/>
          </a:xfrm>
        </p:grpSpPr>
        <p:sp>
          <p:nvSpPr>
            <p:cNvPr id="9580" name="Google Shape;9580;p65"/>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5"/>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5"/>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5"/>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5"/>
          <p:cNvGrpSpPr/>
          <p:nvPr/>
        </p:nvGrpSpPr>
        <p:grpSpPr>
          <a:xfrm>
            <a:off x="5310042" y="1778631"/>
            <a:ext cx="317290" cy="361090"/>
            <a:chOff x="-57558525" y="2294725"/>
            <a:chExt cx="279625" cy="318225"/>
          </a:xfrm>
        </p:grpSpPr>
        <p:sp>
          <p:nvSpPr>
            <p:cNvPr id="9585" name="Google Shape;9585;p65"/>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5"/>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5"/>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5"/>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5"/>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65"/>
          <p:cNvGrpSpPr/>
          <p:nvPr/>
        </p:nvGrpSpPr>
        <p:grpSpPr>
          <a:xfrm>
            <a:off x="5285901" y="2231215"/>
            <a:ext cx="365572" cy="361969"/>
            <a:chOff x="-57579800" y="2686975"/>
            <a:chExt cx="322175" cy="319000"/>
          </a:xfrm>
        </p:grpSpPr>
        <p:sp>
          <p:nvSpPr>
            <p:cNvPr id="9591" name="Google Shape;9591;p65"/>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5"/>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5"/>
          <p:cNvGrpSpPr/>
          <p:nvPr/>
        </p:nvGrpSpPr>
        <p:grpSpPr>
          <a:xfrm>
            <a:off x="7510682" y="1778631"/>
            <a:ext cx="367359" cy="361090"/>
            <a:chOff x="-55620975" y="2294725"/>
            <a:chExt cx="323750" cy="318225"/>
          </a:xfrm>
        </p:grpSpPr>
        <p:sp>
          <p:nvSpPr>
            <p:cNvPr id="9594" name="Google Shape;9594;p65"/>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5"/>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5"/>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5"/>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5"/>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5"/>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5"/>
          <p:cNvGrpSpPr/>
          <p:nvPr/>
        </p:nvGrpSpPr>
        <p:grpSpPr>
          <a:xfrm>
            <a:off x="7512923" y="2231130"/>
            <a:ext cx="362877" cy="361175"/>
            <a:chOff x="-55620175" y="2686900"/>
            <a:chExt cx="319800" cy="318300"/>
          </a:xfrm>
        </p:grpSpPr>
        <p:sp>
          <p:nvSpPr>
            <p:cNvPr id="9601" name="Google Shape;9601;p65"/>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5"/>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5"/>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5"/>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65"/>
          <p:cNvGrpSpPr/>
          <p:nvPr/>
        </p:nvGrpSpPr>
        <p:grpSpPr>
          <a:xfrm>
            <a:off x="6198887" y="2684124"/>
            <a:ext cx="361969" cy="361090"/>
            <a:chOff x="-53690500" y="1903275"/>
            <a:chExt cx="319000" cy="318225"/>
          </a:xfrm>
        </p:grpSpPr>
        <p:sp>
          <p:nvSpPr>
            <p:cNvPr id="9606" name="Google Shape;9606;p65"/>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5"/>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5"/>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5"/>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65"/>
          <p:cNvGrpSpPr/>
          <p:nvPr/>
        </p:nvGrpSpPr>
        <p:grpSpPr>
          <a:xfrm>
            <a:off x="6221226" y="3137587"/>
            <a:ext cx="317290" cy="359303"/>
            <a:chOff x="-53670800" y="2296300"/>
            <a:chExt cx="279625" cy="316650"/>
          </a:xfrm>
        </p:grpSpPr>
        <p:sp>
          <p:nvSpPr>
            <p:cNvPr id="9611" name="Google Shape;9611;p65"/>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5"/>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5"/>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5"/>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65"/>
          <p:cNvGrpSpPr/>
          <p:nvPr/>
        </p:nvGrpSpPr>
        <p:grpSpPr>
          <a:xfrm>
            <a:off x="6198887" y="3602925"/>
            <a:ext cx="361969" cy="361544"/>
            <a:chOff x="-53690500" y="2686575"/>
            <a:chExt cx="319000" cy="318625"/>
          </a:xfrm>
        </p:grpSpPr>
        <p:sp>
          <p:nvSpPr>
            <p:cNvPr id="9616" name="Google Shape;9616;p65"/>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5"/>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5"/>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5"/>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5"/>
          <p:cNvGrpSpPr/>
          <p:nvPr/>
        </p:nvGrpSpPr>
        <p:grpSpPr>
          <a:xfrm>
            <a:off x="8008669" y="3145785"/>
            <a:ext cx="317319" cy="360948"/>
            <a:chOff x="-52092425" y="2303525"/>
            <a:chExt cx="279650" cy="318100"/>
          </a:xfrm>
        </p:grpSpPr>
        <p:sp>
          <p:nvSpPr>
            <p:cNvPr id="9621" name="Google Shape;9621;p65"/>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5"/>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5"/>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5"/>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65"/>
          <p:cNvGrpSpPr/>
          <p:nvPr/>
        </p:nvGrpSpPr>
        <p:grpSpPr>
          <a:xfrm>
            <a:off x="5727728" y="1306249"/>
            <a:ext cx="363756" cy="361090"/>
            <a:chOff x="-57189125" y="1904850"/>
            <a:chExt cx="320575" cy="318225"/>
          </a:xfrm>
        </p:grpSpPr>
        <p:sp>
          <p:nvSpPr>
            <p:cNvPr id="9627" name="Google Shape;9627;p65"/>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5"/>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5"/>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65"/>
          <p:cNvGrpSpPr/>
          <p:nvPr/>
        </p:nvGrpSpPr>
        <p:grpSpPr>
          <a:xfrm>
            <a:off x="5728621" y="1800985"/>
            <a:ext cx="361969" cy="316411"/>
            <a:chOff x="-57187550" y="2314425"/>
            <a:chExt cx="319000" cy="278850"/>
          </a:xfrm>
        </p:grpSpPr>
        <p:sp>
          <p:nvSpPr>
            <p:cNvPr id="9633" name="Google Shape;9633;p65"/>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5"/>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5"/>
          <p:cNvGrpSpPr/>
          <p:nvPr/>
        </p:nvGrpSpPr>
        <p:grpSpPr>
          <a:xfrm>
            <a:off x="5745585" y="2230534"/>
            <a:ext cx="328042" cy="361771"/>
            <a:chOff x="-57172600" y="2686375"/>
            <a:chExt cx="289100" cy="318825"/>
          </a:xfrm>
        </p:grpSpPr>
        <p:sp>
          <p:nvSpPr>
            <p:cNvPr id="9638" name="Google Shape;9638;p65"/>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5"/>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65"/>
          <p:cNvGrpSpPr/>
          <p:nvPr/>
        </p:nvGrpSpPr>
        <p:grpSpPr>
          <a:xfrm>
            <a:off x="7958434" y="1304461"/>
            <a:ext cx="361090" cy="359303"/>
            <a:chOff x="-55225575" y="1903275"/>
            <a:chExt cx="318225" cy="316650"/>
          </a:xfrm>
        </p:grpSpPr>
        <p:sp>
          <p:nvSpPr>
            <p:cNvPr id="9641" name="Google Shape;9641;p65"/>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5"/>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5"/>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5"/>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5"/>
          <p:cNvGrpSpPr/>
          <p:nvPr/>
        </p:nvGrpSpPr>
        <p:grpSpPr>
          <a:xfrm>
            <a:off x="7969611" y="1780418"/>
            <a:ext cx="338736" cy="359303"/>
            <a:chOff x="-55217700" y="2296300"/>
            <a:chExt cx="298525" cy="316650"/>
          </a:xfrm>
        </p:grpSpPr>
        <p:sp>
          <p:nvSpPr>
            <p:cNvPr id="9647" name="Google Shape;9647;p65"/>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5"/>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5"/>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5"/>
          <p:cNvGrpSpPr/>
          <p:nvPr/>
        </p:nvGrpSpPr>
        <p:grpSpPr>
          <a:xfrm>
            <a:off x="7957541" y="2233002"/>
            <a:ext cx="362877" cy="359303"/>
            <a:chOff x="-55229525" y="2688550"/>
            <a:chExt cx="319800" cy="316650"/>
          </a:xfrm>
        </p:grpSpPr>
        <p:sp>
          <p:nvSpPr>
            <p:cNvPr id="9652" name="Google Shape;9652;p65"/>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5"/>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5"/>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5"/>
          <p:cNvGrpSpPr/>
          <p:nvPr/>
        </p:nvGrpSpPr>
        <p:grpSpPr>
          <a:xfrm>
            <a:off x="6653760" y="2684124"/>
            <a:ext cx="338765" cy="361090"/>
            <a:chOff x="-53288825" y="1903275"/>
            <a:chExt cx="298550" cy="318225"/>
          </a:xfrm>
        </p:grpSpPr>
        <p:sp>
          <p:nvSpPr>
            <p:cNvPr id="9657" name="Google Shape;9657;p65"/>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5"/>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5"/>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5"/>
          <p:cNvGrpSpPr/>
          <p:nvPr/>
        </p:nvGrpSpPr>
        <p:grpSpPr>
          <a:xfrm>
            <a:off x="6642143" y="3135800"/>
            <a:ext cx="361998" cy="361090"/>
            <a:chOff x="-53299850" y="2294725"/>
            <a:chExt cx="319025" cy="318225"/>
          </a:xfrm>
        </p:grpSpPr>
        <p:sp>
          <p:nvSpPr>
            <p:cNvPr id="9661" name="Google Shape;9661;p65"/>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5"/>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5"/>
          <p:cNvGrpSpPr/>
          <p:nvPr/>
        </p:nvGrpSpPr>
        <p:grpSpPr>
          <a:xfrm>
            <a:off x="6664936" y="3604259"/>
            <a:ext cx="316411" cy="360211"/>
            <a:chOff x="-53278575" y="2687750"/>
            <a:chExt cx="278850" cy="317450"/>
          </a:xfrm>
        </p:grpSpPr>
        <p:sp>
          <p:nvSpPr>
            <p:cNvPr id="9664" name="Google Shape;9664;p65"/>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5"/>
          <p:cNvGrpSpPr/>
          <p:nvPr/>
        </p:nvGrpSpPr>
        <p:grpSpPr>
          <a:xfrm>
            <a:off x="7986330" y="3603947"/>
            <a:ext cx="361998" cy="362310"/>
            <a:chOff x="-52101875" y="2687475"/>
            <a:chExt cx="319025" cy="319300"/>
          </a:xfrm>
        </p:grpSpPr>
        <p:sp>
          <p:nvSpPr>
            <p:cNvPr id="9669" name="Google Shape;9669;p65"/>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5"/>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5"/>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5"/>
          <p:cNvGrpSpPr/>
          <p:nvPr/>
        </p:nvGrpSpPr>
        <p:grpSpPr>
          <a:xfrm>
            <a:off x="6201079" y="1305369"/>
            <a:ext cx="317290" cy="361090"/>
            <a:chOff x="-56774050" y="1904075"/>
            <a:chExt cx="279625" cy="318225"/>
          </a:xfrm>
        </p:grpSpPr>
        <p:sp>
          <p:nvSpPr>
            <p:cNvPr id="9674" name="Google Shape;9674;p65"/>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5"/>
          <p:cNvGrpSpPr/>
          <p:nvPr/>
        </p:nvGrpSpPr>
        <p:grpSpPr>
          <a:xfrm>
            <a:off x="6201079" y="1778631"/>
            <a:ext cx="317290" cy="361090"/>
            <a:chOff x="-56774850" y="2294725"/>
            <a:chExt cx="279625" cy="318225"/>
          </a:xfrm>
        </p:grpSpPr>
        <p:sp>
          <p:nvSpPr>
            <p:cNvPr id="9677" name="Google Shape;9677;p65"/>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5"/>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5"/>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65"/>
          <p:cNvGrpSpPr/>
          <p:nvPr/>
        </p:nvGrpSpPr>
        <p:grpSpPr>
          <a:xfrm>
            <a:off x="6222086" y="2231215"/>
            <a:ext cx="275278" cy="360182"/>
            <a:chOff x="-56756725" y="2686975"/>
            <a:chExt cx="242600" cy="317425"/>
          </a:xfrm>
        </p:grpSpPr>
        <p:sp>
          <p:nvSpPr>
            <p:cNvPr id="9681" name="Google Shape;9681;p65"/>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5"/>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5"/>
          <p:cNvGrpSpPr/>
          <p:nvPr/>
        </p:nvGrpSpPr>
        <p:grpSpPr>
          <a:xfrm>
            <a:off x="4870518" y="2684124"/>
            <a:ext cx="337346" cy="361998"/>
            <a:chOff x="-54826975" y="1903275"/>
            <a:chExt cx="297300" cy="319025"/>
          </a:xfrm>
        </p:grpSpPr>
        <p:sp>
          <p:nvSpPr>
            <p:cNvPr id="9685" name="Google Shape;9685;p65"/>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5"/>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5"/>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65"/>
          <p:cNvGrpSpPr/>
          <p:nvPr/>
        </p:nvGrpSpPr>
        <p:grpSpPr>
          <a:xfrm>
            <a:off x="4858206" y="3137587"/>
            <a:ext cx="361969" cy="359274"/>
            <a:chOff x="-54836500" y="2296300"/>
            <a:chExt cx="319000" cy="316625"/>
          </a:xfrm>
        </p:grpSpPr>
        <p:sp>
          <p:nvSpPr>
            <p:cNvPr id="9689" name="Google Shape;9689;p65"/>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5"/>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5"/>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5"/>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5"/>
          <p:cNvGrpSpPr/>
          <p:nvPr/>
        </p:nvGrpSpPr>
        <p:grpSpPr>
          <a:xfrm>
            <a:off x="4879652" y="3604259"/>
            <a:ext cx="319078" cy="361090"/>
            <a:chOff x="-54817600" y="2687750"/>
            <a:chExt cx="281200" cy="318225"/>
          </a:xfrm>
        </p:grpSpPr>
        <p:sp>
          <p:nvSpPr>
            <p:cNvPr id="9694" name="Google Shape;9694;p65"/>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5"/>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5"/>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5"/>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65"/>
          <p:cNvGrpSpPr/>
          <p:nvPr/>
        </p:nvGrpSpPr>
        <p:grpSpPr>
          <a:xfrm>
            <a:off x="7110476" y="2684124"/>
            <a:ext cx="317290" cy="359303"/>
            <a:chOff x="-52887125" y="1903275"/>
            <a:chExt cx="279625" cy="316650"/>
          </a:xfrm>
        </p:grpSpPr>
        <p:sp>
          <p:nvSpPr>
            <p:cNvPr id="9699" name="Google Shape;9699;p65"/>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5"/>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65"/>
          <p:cNvGrpSpPr/>
          <p:nvPr/>
        </p:nvGrpSpPr>
        <p:grpSpPr>
          <a:xfrm>
            <a:off x="7089030" y="3134920"/>
            <a:ext cx="360182" cy="361969"/>
            <a:chOff x="-52906025" y="2293950"/>
            <a:chExt cx="317425" cy="319000"/>
          </a:xfrm>
        </p:grpSpPr>
        <p:sp>
          <p:nvSpPr>
            <p:cNvPr id="9702" name="Google Shape;9702;p65"/>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5"/>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5"/>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5"/>
          <p:cNvGrpSpPr/>
          <p:nvPr/>
        </p:nvGrpSpPr>
        <p:grpSpPr>
          <a:xfrm>
            <a:off x="7110476" y="3603379"/>
            <a:ext cx="317290" cy="361090"/>
            <a:chOff x="-52887125" y="2686975"/>
            <a:chExt cx="279625" cy="318225"/>
          </a:xfrm>
        </p:grpSpPr>
        <p:sp>
          <p:nvSpPr>
            <p:cNvPr id="9706" name="Google Shape;9706;p65"/>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5"/>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5"/>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5"/>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65"/>
          <p:cNvGrpSpPr/>
          <p:nvPr/>
        </p:nvGrpSpPr>
        <p:grpSpPr>
          <a:xfrm>
            <a:off x="6220848" y="4062998"/>
            <a:ext cx="318170" cy="359303"/>
            <a:chOff x="-51722225" y="1915100"/>
            <a:chExt cx="280400" cy="316650"/>
          </a:xfrm>
        </p:grpSpPr>
        <p:sp>
          <p:nvSpPr>
            <p:cNvPr id="9711" name="Google Shape;9711;p65"/>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5"/>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5"/>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5"/>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65"/>
          <p:cNvGrpSpPr/>
          <p:nvPr/>
        </p:nvGrpSpPr>
        <p:grpSpPr>
          <a:xfrm>
            <a:off x="6616678" y="1303695"/>
            <a:ext cx="370905" cy="360976"/>
            <a:chOff x="-56407800" y="1902600"/>
            <a:chExt cx="326875" cy="318125"/>
          </a:xfrm>
        </p:grpSpPr>
        <p:sp>
          <p:nvSpPr>
            <p:cNvPr id="9716" name="Google Shape;9716;p65"/>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5"/>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5"/>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5"/>
          <p:cNvGrpSpPr/>
          <p:nvPr/>
        </p:nvGrpSpPr>
        <p:grpSpPr>
          <a:xfrm>
            <a:off x="6622479" y="1790262"/>
            <a:ext cx="359303" cy="338736"/>
            <a:chOff x="-56401500" y="2304975"/>
            <a:chExt cx="316650" cy="298525"/>
          </a:xfrm>
        </p:grpSpPr>
        <p:sp>
          <p:nvSpPr>
            <p:cNvPr id="9720" name="Google Shape;9720;p65"/>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5"/>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5"/>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5"/>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5"/>
          <p:cNvGrpSpPr/>
          <p:nvPr/>
        </p:nvGrpSpPr>
        <p:grpSpPr>
          <a:xfrm>
            <a:off x="5328863" y="2682337"/>
            <a:ext cx="319985" cy="361090"/>
            <a:chOff x="-54426150" y="1901700"/>
            <a:chExt cx="282000" cy="318225"/>
          </a:xfrm>
        </p:grpSpPr>
        <p:sp>
          <p:nvSpPr>
            <p:cNvPr id="9725" name="Google Shape;9725;p65"/>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5"/>
          <p:cNvGrpSpPr/>
          <p:nvPr/>
        </p:nvGrpSpPr>
        <p:grpSpPr>
          <a:xfrm>
            <a:off x="5328863" y="3135800"/>
            <a:ext cx="319985" cy="361998"/>
            <a:chOff x="-54426150" y="2294725"/>
            <a:chExt cx="282000" cy="319025"/>
          </a:xfrm>
        </p:grpSpPr>
        <p:sp>
          <p:nvSpPr>
            <p:cNvPr id="9730" name="Google Shape;9730;p65"/>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5"/>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5"/>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5"/>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5"/>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5"/>
          <p:cNvGrpSpPr/>
          <p:nvPr/>
        </p:nvGrpSpPr>
        <p:grpSpPr>
          <a:xfrm>
            <a:off x="5327076" y="3603379"/>
            <a:ext cx="323560" cy="361969"/>
            <a:chOff x="-54427725" y="2686975"/>
            <a:chExt cx="285150" cy="319000"/>
          </a:xfrm>
        </p:grpSpPr>
        <p:sp>
          <p:nvSpPr>
            <p:cNvPr id="9736" name="Google Shape;9736;p65"/>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5"/>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5"/>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65"/>
          <p:cNvGrpSpPr/>
          <p:nvPr/>
        </p:nvGrpSpPr>
        <p:grpSpPr>
          <a:xfrm>
            <a:off x="7533634" y="2684351"/>
            <a:ext cx="359303" cy="359984"/>
            <a:chOff x="-52513800" y="1903475"/>
            <a:chExt cx="316650" cy="317250"/>
          </a:xfrm>
        </p:grpSpPr>
        <p:sp>
          <p:nvSpPr>
            <p:cNvPr id="9742" name="Google Shape;9742;p65"/>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5"/>
          <p:cNvGrpSpPr/>
          <p:nvPr/>
        </p:nvGrpSpPr>
        <p:grpSpPr>
          <a:xfrm>
            <a:off x="7543464" y="3136708"/>
            <a:ext cx="339644" cy="360182"/>
            <a:chOff x="-52505925" y="2295525"/>
            <a:chExt cx="299325" cy="317425"/>
          </a:xfrm>
        </p:grpSpPr>
        <p:sp>
          <p:nvSpPr>
            <p:cNvPr id="9745" name="Google Shape;9745;p65"/>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5"/>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5"/>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5"/>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5"/>
          <p:cNvGrpSpPr/>
          <p:nvPr/>
        </p:nvGrpSpPr>
        <p:grpSpPr>
          <a:xfrm>
            <a:off x="7554641" y="3603379"/>
            <a:ext cx="317290" cy="361090"/>
            <a:chOff x="-52494100" y="2686975"/>
            <a:chExt cx="279625" cy="318225"/>
          </a:xfrm>
        </p:grpSpPr>
        <p:sp>
          <p:nvSpPr>
            <p:cNvPr id="9750" name="Google Shape;9750;p65"/>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65"/>
          <p:cNvGrpSpPr/>
          <p:nvPr/>
        </p:nvGrpSpPr>
        <p:grpSpPr>
          <a:xfrm>
            <a:off x="6665412" y="4064322"/>
            <a:ext cx="315503" cy="361090"/>
            <a:chOff x="-51708850" y="2305750"/>
            <a:chExt cx="278050" cy="318225"/>
          </a:xfrm>
        </p:grpSpPr>
        <p:sp>
          <p:nvSpPr>
            <p:cNvPr id="9755" name="Google Shape;9755;p65"/>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5"/>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5"/>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5"/>
          <p:cNvGrpSpPr/>
          <p:nvPr/>
        </p:nvGrpSpPr>
        <p:grpSpPr>
          <a:xfrm>
            <a:off x="7536807" y="1306109"/>
            <a:ext cx="319089" cy="362073"/>
            <a:chOff x="1044400" y="2917425"/>
            <a:chExt cx="248125" cy="281550"/>
          </a:xfrm>
        </p:grpSpPr>
        <p:sp>
          <p:nvSpPr>
            <p:cNvPr id="9759" name="Google Shape;9759;p65"/>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5"/>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ko-KR" altLang="en-US"/>
            </a:p>
          </p:txBody>
        </p:sp>
        <p:sp>
          <p:nvSpPr>
            <p:cNvPr id="9764" name="Google Shape;9764;p65"/>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ko-KR" altLang="en-US"/>
            </a:p>
          </p:txBody>
        </p:sp>
        <p:sp>
          <p:nvSpPr>
            <p:cNvPr id="9765" name="Google Shape;9765;p65"/>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ko-KR" altLang="en-US"/>
            </a:p>
          </p:txBody>
        </p:sp>
        <p:sp>
          <p:nvSpPr>
            <p:cNvPr id="9766" name="Google Shape;9766;p65"/>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5"/>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8" name="Google Shape;9768;p65"/>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72"/>
        <p:cNvGrpSpPr/>
        <p:nvPr/>
      </p:nvGrpSpPr>
      <p:grpSpPr>
        <a:xfrm>
          <a:off x="0" y="0"/>
          <a:ext cx="0" cy="0"/>
          <a:chOff x="0" y="0"/>
          <a:chExt cx="0" cy="0"/>
        </a:xfrm>
      </p:grpSpPr>
      <p:sp>
        <p:nvSpPr>
          <p:cNvPr id="9773" name="Google Shape;9773;p6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774" name="Google Shape;9774;p6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775" name="Google Shape;9775;p66"/>
          <p:cNvGrpSpPr/>
          <p:nvPr/>
        </p:nvGrpSpPr>
        <p:grpSpPr>
          <a:xfrm>
            <a:off x="889109" y="1303003"/>
            <a:ext cx="278288" cy="357036"/>
            <a:chOff x="-50489600" y="1947400"/>
            <a:chExt cx="233150" cy="299125"/>
          </a:xfrm>
        </p:grpSpPr>
        <p:sp>
          <p:nvSpPr>
            <p:cNvPr id="9776" name="Google Shape;9776;p66"/>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6"/>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6"/>
          <p:cNvGrpSpPr/>
          <p:nvPr/>
        </p:nvGrpSpPr>
        <p:grpSpPr>
          <a:xfrm>
            <a:off x="849616" y="1757960"/>
            <a:ext cx="357274" cy="358199"/>
            <a:chOff x="-50523475" y="2316000"/>
            <a:chExt cx="299325" cy="300100"/>
          </a:xfrm>
        </p:grpSpPr>
        <p:sp>
          <p:nvSpPr>
            <p:cNvPr id="9779" name="Google Shape;9779;p66"/>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6"/>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66"/>
          <p:cNvGrpSpPr/>
          <p:nvPr/>
        </p:nvGrpSpPr>
        <p:grpSpPr>
          <a:xfrm>
            <a:off x="848213" y="2207269"/>
            <a:ext cx="360079" cy="357304"/>
            <a:chOff x="-50524250" y="2686150"/>
            <a:chExt cx="301675" cy="299350"/>
          </a:xfrm>
        </p:grpSpPr>
        <p:sp>
          <p:nvSpPr>
            <p:cNvPr id="9782" name="Google Shape;9782;p66"/>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6"/>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6"/>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6"/>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6"/>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6"/>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6"/>
          <p:cNvGrpSpPr/>
          <p:nvPr/>
        </p:nvGrpSpPr>
        <p:grpSpPr>
          <a:xfrm>
            <a:off x="3070976" y="1333082"/>
            <a:ext cx="358199" cy="359154"/>
            <a:chOff x="-48633950" y="1972600"/>
            <a:chExt cx="300100" cy="300900"/>
          </a:xfrm>
        </p:grpSpPr>
        <p:sp>
          <p:nvSpPr>
            <p:cNvPr id="9789" name="Google Shape;9789;p66"/>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6"/>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66"/>
          <p:cNvGrpSpPr/>
          <p:nvPr/>
        </p:nvGrpSpPr>
        <p:grpSpPr>
          <a:xfrm>
            <a:off x="3071439" y="2237377"/>
            <a:ext cx="357274" cy="357274"/>
            <a:chOff x="-48633175" y="2711375"/>
            <a:chExt cx="299325" cy="299325"/>
          </a:xfrm>
        </p:grpSpPr>
        <p:sp>
          <p:nvSpPr>
            <p:cNvPr id="9792" name="Google Shape;9792;p66"/>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6"/>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6"/>
          <p:cNvGrpSpPr/>
          <p:nvPr/>
        </p:nvGrpSpPr>
        <p:grpSpPr>
          <a:xfrm>
            <a:off x="1757928" y="2689329"/>
            <a:ext cx="314006" cy="358229"/>
            <a:chOff x="-46753100" y="1965500"/>
            <a:chExt cx="263075" cy="300125"/>
          </a:xfrm>
        </p:grpSpPr>
        <p:sp>
          <p:nvSpPr>
            <p:cNvPr id="9795" name="Google Shape;9795;p66"/>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6"/>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6"/>
          <p:cNvGrpSpPr/>
          <p:nvPr/>
        </p:nvGrpSpPr>
        <p:grpSpPr>
          <a:xfrm>
            <a:off x="1735354" y="3156542"/>
            <a:ext cx="359154" cy="315916"/>
            <a:chOff x="-46772025" y="2350650"/>
            <a:chExt cx="300900" cy="264675"/>
          </a:xfrm>
        </p:grpSpPr>
        <p:sp>
          <p:nvSpPr>
            <p:cNvPr id="9798" name="Google Shape;9798;p66"/>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6"/>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6"/>
          <p:cNvGrpSpPr/>
          <p:nvPr/>
        </p:nvGrpSpPr>
        <p:grpSpPr>
          <a:xfrm>
            <a:off x="1735354" y="3590820"/>
            <a:ext cx="359154" cy="359154"/>
            <a:chOff x="-46772025" y="2701925"/>
            <a:chExt cx="300900" cy="300900"/>
          </a:xfrm>
        </p:grpSpPr>
        <p:sp>
          <p:nvSpPr>
            <p:cNvPr id="9801" name="Google Shape;9801;p66"/>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6"/>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66"/>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66"/>
          <p:cNvGrpSpPr/>
          <p:nvPr/>
        </p:nvGrpSpPr>
        <p:grpSpPr>
          <a:xfrm>
            <a:off x="1293035" y="1303928"/>
            <a:ext cx="358199" cy="359154"/>
            <a:chOff x="-50154075" y="1948175"/>
            <a:chExt cx="300100" cy="300900"/>
          </a:xfrm>
        </p:grpSpPr>
        <p:sp>
          <p:nvSpPr>
            <p:cNvPr id="9805" name="Google Shape;9805;p66"/>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6"/>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6"/>
          <p:cNvGrpSpPr/>
          <p:nvPr/>
        </p:nvGrpSpPr>
        <p:grpSpPr>
          <a:xfrm>
            <a:off x="1293035" y="1758885"/>
            <a:ext cx="358199" cy="358229"/>
            <a:chOff x="-50154850" y="2316775"/>
            <a:chExt cx="300100" cy="300125"/>
          </a:xfrm>
        </p:grpSpPr>
        <p:sp>
          <p:nvSpPr>
            <p:cNvPr id="9808" name="Google Shape;9808;p66"/>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6"/>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66"/>
          <p:cNvGrpSpPr/>
          <p:nvPr/>
        </p:nvGrpSpPr>
        <p:grpSpPr>
          <a:xfrm>
            <a:off x="1288813" y="2205896"/>
            <a:ext cx="366644" cy="356558"/>
            <a:chOff x="-50158000" y="2685000"/>
            <a:chExt cx="307175" cy="298725"/>
          </a:xfrm>
        </p:grpSpPr>
        <p:sp>
          <p:nvSpPr>
            <p:cNvPr id="9811" name="Google Shape;9811;p66"/>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6"/>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66"/>
          <p:cNvGrpSpPr/>
          <p:nvPr/>
        </p:nvGrpSpPr>
        <p:grpSpPr>
          <a:xfrm>
            <a:off x="3070499" y="1788993"/>
            <a:ext cx="359154" cy="361004"/>
            <a:chOff x="-48634750" y="2342000"/>
            <a:chExt cx="300900" cy="302450"/>
          </a:xfrm>
        </p:grpSpPr>
        <p:sp>
          <p:nvSpPr>
            <p:cNvPr id="9814" name="Google Shape;9814;p66"/>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6"/>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6"/>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6"/>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6"/>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6"/>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6"/>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6"/>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6"/>
          <p:cNvGrpSpPr/>
          <p:nvPr/>
        </p:nvGrpSpPr>
        <p:grpSpPr>
          <a:xfrm>
            <a:off x="3521599" y="1334007"/>
            <a:ext cx="361004" cy="358229"/>
            <a:chOff x="-48266125" y="1973375"/>
            <a:chExt cx="302450" cy="300125"/>
          </a:xfrm>
        </p:grpSpPr>
        <p:sp>
          <p:nvSpPr>
            <p:cNvPr id="9823" name="Google Shape;9823;p66"/>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6"/>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6"/>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6"/>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6"/>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6"/>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6"/>
          <p:cNvGrpSpPr/>
          <p:nvPr/>
        </p:nvGrpSpPr>
        <p:grpSpPr>
          <a:xfrm>
            <a:off x="3548844" y="1789769"/>
            <a:ext cx="306516" cy="358349"/>
            <a:chOff x="-48237000" y="2342650"/>
            <a:chExt cx="256800" cy="300225"/>
          </a:xfrm>
        </p:grpSpPr>
        <p:sp>
          <p:nvSpPr>
            <p:cNvPr id="9830" name="Google Shape;9830;p66"/>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6"/>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6"/>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66"/>
          <p:cNvGrpSpPr/>
          <p:nvPr/>
        </p:nvGrpSpPr>
        <p:grpSpPr>
          <a:xfrm>
            <a:off x="2180338" y="2690046"/>
            <a:ext cx="361034" cy="355633"/>
            <a:chOff x="-46404975" y="1966100"/>
            <a:chExt cx="302475" cy="297950"/>
          </a:xfrm>
        </p:grpSpPr>
        <p:sp>
          <p:nvSpPr>
            <p:cNvPr id="9834" name="Google Shape;9834;p66"/>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6"/>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6"/>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6"/>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6"/>
          <p:cNvGrpSpPr/>
          <p:nvPr/>
        </p:nvGrpSpPr>
        <p:grpSpPr>
          <a:xfrm>
            <a:off x="2181740" y="3135863"/>
            <a:ext cx="358229" cy="358199"/>
            <a:chOff x="-46401050" y="2333325"/>
            <a:chExt cx="300125" cy="300100"/>
          </a:xfrm>
        </p:grpSpPr>
        <p:sp>
          <p:nvSpPr>
            <p:cNvPr id="9839" name="Google Shape;9839;p66"/>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6"/>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6"/>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6"/>
          <p:cNvGrpSpPr/>
          <p:nvPr/>
        </p:nvGrpSpPr>
        <p:grpSpPr>
          <a:xfrm>
            <a:off x="3961830" y="3146218"/>
            <a:ext cx="359154" cy="359124"/>
            <a:chOff x="-44914800" y="2342000"/>
            <a:chExt cx="300900" cy="300875"/>
          </a:xfrm>
        </p:grpSpPr>
        <p:sp>
          <p:nvSpPr>
            <p:cNvPr id="9845" name="Google Shape;9845;p66"/>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66"/>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9" name="Google Shape;9849;p66"/>
          <p:cNvGrpSpPr/>
          <p:nvPr/>
        </p:nvGrpSpPr>
        <p:grpSpPr>
          <a:xfrm>
            <a:off x="1735816" y="1758736"/>
            <a:ext cx="359154" cy="357424"/>
            <a:chOff x="-49786250" y="2316650"/>
            <a:chExt cx="300900" cy="299450"/>
          </a:xfrm>
        </p:grpSpPr>
        <p:sp>
          <p:nvSpPr>
            <p:cNvPr id="9850" name="Google Shape;9850;p66"/>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7" name="Google Shape;9857;p66"/>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9" name="Google Shape;9859;p66"/>
          <p:cNvGrpSpPr/>
          <p:nvPr/>
        </p:nvGrpSpPr>
        <p:grpSpPr>
          <a:xfrm>
            <a:off x="4033144" y="1788993"/>
            <a:ext cx="230365" cy="359124"/>
            <a:chOff x="-47842400" y="2342000"/>
            <a:chExt cx="193000" cy="300875"/>
          </a:xfrm>
        </p:grpSpPr>
        <p:sp>
          <p:nvSpPr>
            <p:cNvPr id="9860" name="Google Shape;9860;p66"/>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6"/>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6"/>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6"/>
          <p:cNvGrpSpPr/>
          <p:nvPr/>
        </p:nvGrpSpPr>
        <p:grpSpPr>
          <a:xfrm>
            <a:off x="3969212" y="2236452"/>
            <a:ext cx="358229" cy="359154"/>
            <a:chOff x="-47896750" y="2710600"/>
            <a:chExt cx="300125" cy="300900"/>
          </a:xfrm>
        </p:grpSpPr>
        <p:sp>
          <p:nvSpPr>
            <p:cNvPr id="9864" name="Google Shape;9864;p66"/>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6"/>
          <p:cNvGrpSpPr/>
          <p:nvPr/>
        </p:nvGrpSpPr>
        <p:grpSpPr>
          <a:xfrm>
            <a:off x="2624852" y="2710009"/>
            <a:ext cx="359154" cy="314991"/>
            <a:chOff x="-46033225" y="1982825"/>
            <a:chExt cx="300900" cy="263900"/>
          </a:xfrm>
        </p:grpSpPr>
        <p:sp>
          <p:nvSpPr>
            <p:cNvPr id="9869" name="Google Shape;9869;p66"/>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6"/>
          <p:cNvGrpSpPr/>
          <p:nvPr/>
        </p:nvGrpSpPr>
        <p:grpSpPr>
          <a:xfrm>
            <a:off x="2621569" y="3137266"/>
            <a:ext cx="365719" cy="326151"/>
            <a:chOff x="-46034000" y="2334500"/>
            <a:chExt cx="306400" cy="273250"/>
          </a:xfrm>
        </p:grpSpPr>
        <p:sp>
          <p:nvSpPr>
            <p:cNvPr id="9873" name="Google Shape;9873;p66"/>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6"/>
          <p:cNvGrpSpPr/>
          <p:nvPr/>
        </p:nvGrpSpPr>
        <p:grpSpPr>
          <a:xfrm>
            <a:off x="2667627" y="3591655"/>
            <a:ext cx="273603" cy="356439"/>
            <a:chOff x="-45998575" y="2702625"/>
            <a:chExt cx="229225" cy="298625"/>
          </a:xfrm>
        </p:grpSpPr>
        <p:sp>
          <p:nvSpPr>
            <p:cNvPr id="9877" name="Google Shape;9877;p66"/>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4" name="Google Shape;9884;p66"/>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6"/>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6" name="Google Shape;9886;p66"/>
          <p:cNvGrpSpPr/>
          <p:nvPr/>
        </p:nvGrpSpPr>
        <p:grpSpPr>
          <a:xfrm>
            <a:off x="2203197" y="2205419"/>
            <a:ext cx="314961" cy="361034"/>
            <a:chOff x="-49398750" y="2684600"/>
            <a:chExt cx="263875" cy="302475"/>
          </a:xfrm>
        </p:grpSpPr>
        <p:sp>
          <p:nvSpPr>
            <p:cNvPr id="9887" name="Google Shape;9887;p66"/>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6"/>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6"/>
          <p:cNvGrpSpPr/>
          <p:nvPr/>
        </p:nvGrpSpPr>
        <p:grpSpPr>
          <a:xfrm>
            <a:off x="873121" y="2699684"/>
            <a:ext cx="314006" cy="359154"/>
            <a:chOff x="-47509225" y="1974175"/>
            <a:chExt cx="263075" cy="300900"/>
          </a:xfrm>
        </p:grpSpPr>
        <p:sp>
          <p:nvSpPr>
            <p:cNvPr id="9891" name="Google Shape;9891;p66"/>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6"/>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66"/>
          <p:cNvGrpSpPr/>
          <p:nvPr/>
        </p:nvGrpSpPr>
        <p:grpSpPr>
          <a:xfrm>
            <a:off x="849622" y="3146218"/>
            <a:ext cx="361004" cy="357961"/>
            <a:chOff x="-47529700" y="2342000"/>
            <a:chExt cx="302450" cy="299900"/>
          </a:xfrm>
        </p:grpSpPr>
        <p:sp>
          <p:nvSpPr>
            <p:cNvPr id="9897" name="Google Shape;9897;p66"/>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6"/>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66"/>
          <p:cNvGrpSpPr/>
          <p:nvPr/>
        </p:nvGrpSpPr>
        <p:grpSpPr>
          <a:xfrm>
            <a:off x="851025" y="3645367"/>
            <a:ext cx="358199" cy="272648"/>
            <a:chOff x="-47527350" y="2747625"/>
            <a:chExt cx="300100" cy="228425"/>
          </a:xfrm>
        </p:grpSpPr>
        <p:sp>
          <p:nvSpPr>
            <p:cNvPr id="9900" name="Google Shape;9900;p66"/>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6"/>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66"/>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66"/>
          <p:cNvGrpSpPr/>
          <p:nvPr/>
        </p:nvGrpSpPr>
        <p:grpSpPr>
          <a:xfrm>
            <a:off x="3073924" y="3158422"/>
            <a:ext cx="358229" cy="314961"/>
            <a:chOff x="-45664625" y="2352225"/>
            <a:chExt cx="300125" cy="263875"/>
          </a:xfrm>
        </p:grpSpPr>
        <p:sp>
          <p:nvSpPr>
            <p:cNvPr id="9908" name="Google Shape;9908;p66"/>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6"/>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6"/>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6"/>
          <p:cNvGrpSpPr/>
          <p:nvPr/>
        </p:nvGrpSpPr>
        <p:grpSpPr>
          <a:xfrm>
            <a:off x="3073103" y="3592401"/>
            <a:ext cx="359870" cy="357573"/>
            <a:chOff x="-45665400" y="2703250"/>
            <a:chExt cx="301500" cy="299575"/>
          </a:xfrm>
        </p:grpSpPr>
        <p:sp>
          <p:nvSpPr>
            <p:cNvPr id="9916" name="Google Shape;9916;p66"/>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6"/>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6"/>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66"/>
          <p:cNvGrpSpPr/>
          <p:nvPr/>
        </p:nvGrpSpPr>
        <p:grpSpPr>
          <a:xfrm>
            <a:off x="2174760" y="4033337"/>
            <a:ext cx="359154" cy="360109"/>
            <a:chOff x="-44528075" y="1982825"/>
            <a:chExt cx="300900" cy="301700"/>
          </a:xfrm>
        </p:grpSpPr>
        <p:sp>
          <p:nvSpPr>
            <p:cNvPr id="9921" name="Google Shape;9921;p66"/>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6"/>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6"/>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66"/>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9" name="Google Shape;9929;p66"/>
          <p:cNvGrpSpPr/>
          <p:nvPr/>
        </p:nvGrpSpPr>
        <p:grpSpPr>
          <a:xfrm>
            <a:off x="2625923" y="1758885"/>
            <a:ext cx="358199" cy="358229"/>
            <a:chOff x="-49048250" y="2316775"/>
            <a:chExt cx="300100" cy="300125"/>
          </a:xfrm>
        </p:grpSpPr>
        <p:sp>
          <p:nvSpPr>
            <p:cNvPr id="9930" name="Google Shape;9930;p66"/>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4" name="Google Shape;9934;p66"/>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66"/>
          <p:cNvGrpSpPr/>
          <p:nvPr/>
        </p:nvGrpSpPr>
        <p:grpSpPr>
          <a:xfrm>
            <a:off x="1290494" y="2699684"/>
            <a:ext cx="360109" cy="358199"/>
            <a:chOff x="-47160325" y="1974175"/>
            <a:chExt cx="301700" cy="300100"/>
          </a:xfrm>
        </p:grpSpPr>
        <p:sp>
          <p:nvSpPr>
            <p:cNvPr id="9936" name="Google Shape;9936;p66"/>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6"/>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66"/>
          <p:cNvGrpSpPr/>
          <p:nvPr/>
        </p:nvGrpSpPr>
        <p:grpSpPr>
          <a:xfrm>
            <a:off x="1290971" y="3146218"/>
            <a:ext cx="359154" cy="359124"/>
            <a:chOff x="-47159525" y="2342000"/>
            <a:chExt cx="300900" cy="300875"/>
          </a:xfrm>
        </p:grpSpPr>
        <p:sp>
          <p:nvSpPr>
            <p:cNvPr id="9939" name="Google Shape;9939;p66"/>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6"/>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6"/>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6"/>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6"/>
          <p:cNvGrpSpPr/>
          <p:nvPr/>
        </p:nvGrpSpPr>
        <p:grpSpPr>
          <a:xfrm>
            <a:off x="1291448" y="3603054"/>
            <a:ext cx="358199" cy="359154"/>
            <a:chOff x="-47157950" y="2712175"/>
            <a:chExt cx="300100" cy="300900"/>
          </a:xfrm>
        </p:grpSpPr>
        <p:sp>
          <p:nvSpPr>
            <p:cNvPr id="9945" name="Google Shape;9945;p66"/>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6"/>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6"/>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6"/>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6"/>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6"/>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66"/>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3" name="Google Shape;9953;p66"/>
          <p:cNvGrpSpPr/>
          <p:nvPr/>
        </p:nvGrpSpPr>
        <p:grpSpPr>
          <a:xfrm>
            <a:off x="3535175" y="3135863"/>
            <a:ext cx="315886" cy="358199"/>
            <a:chOff x="-45278675" y="2333325"/>
            <a:chExt cx="264650" cy="300100"/>
          </a:xfrm>
        </p:grpSpPr>
        <p:sp>
          <p:nvSpPr>
            <p:cNvPr id="9954" name="Google Shape;9954;p66"/>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6"/>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66"/>
          <p:cNvGrpSpPr/>
          <p:nvPr/>
        </p:nvGrpSpPr>
        <p:grpSpPr>
          <a:xfrm>
            <a:off x="3545500" y="3590820"/>
            <a:ext cx="295237" cy="358229"/>
            <a:chOff x="-45270025" y="2701925"/>
            <a:chExt cx="247350" cy="300125"/>
          </a:xfrm>
        </p:grpSpPr>
        <p:sp>
          <p:nvSpPr>
            <p:cNvPr id="9959" name="Google Shape;9959;p66"/>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6"/>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6"/>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6"/>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66"/>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66"/>
          <p:cNvGrpSpPr/>
          <p:nvPr/>
        </p:nvGrpSpPr>
        <p:grpSpPr>
          <a:xfrm>
            <a:off x="2209567" y="1743737"/>
            <a:ext cx="307444" cy="366556"/>
            <a:chOff x="2209567" y="1972337"/>
            <a:chExt cx="307444" cy="366556"/>
          </a:xfrm>
        </p:grpSpPr>
        <p:sp>
          <p:nvSpPr>
            <p:cNvPr id="9965" name="Google Shape;9965;p66"/>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6"/>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6"/>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66"/>
            <p:cNvGrpSpPr/>
            <p:nvPr/>
          </p:nvGrpSpPr>
          <p:grpSpPr>
            <a:xfrm>
              <a:off x="2209567" y="2078266"/>
              <a:ext cx="307444" cy="260626"/>
              <a:chOff x="1636184" y="2959225"/>
              <a:chExt cx="232666" cy="197250"/>
            </a:xfrm>
          </p:grpSpPr>
          <p:sp>
            <p:nvSpPr>
              <p:cNvPr id="9969" name="Google Shape;9969;p66"/>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ko-KR" altLang="en-US"/>
              </a:p>
            </p:txBody>
          </p:sp>
          <p:sp>
            <p:nvSpPr>
              <p:cNvPr id="9972" name="Google Shape;9972;p66"/>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ko-KR" altLang="en-US"/>
              </a:p>
            </p:txBody>
          </p:sp>
        </p:grpSp>
      </p:grpSp>
      <p:grpSp>
        <p:nvGrpSpPr>
          <p:cNvPr id="9973" name="Google Shape;9973;p66"/>
          <p:cNvGrpSpPr/>
          <p:nvPr/>
        </p:nvGrpSpPr>
        <p:grpSpPr>
          <a:xfrm>
            <a:off x="3577265" y="2235011"/>
            <a:ext cx="258542" cy="365154"/>
            <a:chOff x="-47300587" y="123275"/>
            <a:chExt cx="190975" cy="269725"/>
          </a:xfrm>
        </p:grpSpPr>
        <p:sp>
          <p:nvSpPr>
            <p:cNvPr id="9974" name="Google Shape;9974;p66"/>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66"/>
          <p:cNvGrpSpPr/>
          <p:nvPr/>
        </p:nvGrpSpPr>
        <p:grpSpPr>
          <a:xfrm>
            <a:off x="4870788" y="1304201"/>
            <a:ext cx="342328" cy="339793"/>
            <a:chOff x="-13966675" y="1639700"/>
            <a:chExt cx="354450" cy="351825"/>
          </a:xfrm>
        </p:grpSpPr>
        <p:sp>
          <p:nvSpPr>
            <p:cNvPr id="9980" name="Google Shape;9980;p66"/>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6"/>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6"/>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5" name="Google Shape;9985;p66"/>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66"/>
          <p:cNvGrpSpPr/>
          <p:nvPr/>
        </p:nvGrpSpPr>
        <p:grpSpPr>
          <a:xfrm>
            <a:off x="6667277" y="1303887"/>
            <a:ext cx="340034" cy="340420"/>
            <a:chOff x="-12199250" y="1662675"/>
            <a:chExt cx="352075" cy="352475"/>
          </a:xfrm>
        </p:grpSpPr>
        <p:sp>
          <p:nvSpPr>
            <p:cNvPr id="9988" name="Google Shape;9988;p66"/>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6"/>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6"/>
          <p:cNvGrpSpPr/>
          <p:nvPr/>
        </p:nvGrpSpPr>
        <p:grpSpPr>
          <a:xfrm>
            <a:off x="6666130" y="1710754"/>
            <a:ext cx="342328" cy="342328"/>
            <a:chOff x="-12199250" y="2096250"/>
            <a:chExt cx="354450" cy="354450"/>
          </a:xfrm>
        </p:grpSpPr>
        <p:sp>
          <p:nvSpPr>
            <p:cNvPr id="9992" name="Google Shape;9992;p66"/>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6"/>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6"/>
          <p:cNvGrpSpPr/>
          <p:nvPr/>
        </p:nvGrpSpPr>
        <p:grpSpPr>
          <a:xfrm>
            <a:off x="6667277" y="2119708"/>
            <a:ext cx="340034" cy="341579"/>
            <a:chOff x="-12199250" y="2530225"/>
            <a:chExt cx="352075" cy="353675"/>
          </a:xfrm>
        </p:grpSpPr>
        <p:sp>
          <p:nvSpPr>
            <p:cNvPr id="9995" name="Google Shape;9995;p66"/>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6"/>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6"/>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9" name="Google Shape;9999;p66"/>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66"/>
          <p:cNvGrpSpPr/>
          <p:nvPr/>
        </p:nvGrpSpPr>
        <p:grpSpPr>
          <a:xfrm>
            <a:off x="4870788" y="2959488"/>
            <a:ext cx="342328" cy="339310"/>
            <a:chOff x="-10462550" y="2057650"/>
            <a:chExt cx="354450" cy="351325"/>
          </a:xfrm>
        </p:grpSpPr>
        <p:sp>
          <p:nvSpPr>
            <p:cNvPr id="10001" name="Google Shape;10001;p6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66"/>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6"/>
          <p:cNvGrpSpPr/>
          <p:nvPr/>
        </p:nvGrpSpPr>
        <p:grpSpPr>
          <a:xfrm>
            <a:off x="6649772" y="2551051"/>
            <a:ext cx="375044" cy="340541"/>
            <a:chOff x="-8692750" y="1622100"/>
            <a:chExt cx="388325" cy="352600"/>
          </a:xfrm>
        </p:grpSpPr>
        <p:sp>
          <p:nvSpPr>
            <p:cNvPr id="10005" name="Google Shape;10005;p66"/>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66"/>
          <p:cNvGrpSpPr/>
          <p:nvPr/>
        </p:nvGrpSpPr>
        <p:grpSpPr>
          <a:xfrm>
            <a:off x="5304253" y="1303307"/>
            <a:ext cx="341555" cy="341579"/>
            <a:chOff x="-13529550" y="1639425"/>
            <a:chExt cx="353650" cy="353675"/>
          </a:xfrm>
        </p:grpSpPr>
        <p:sp>
          <p:nvSpPr>
            <p:cNvPr id="10008" name="Google Shape;10008;p66"/>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6"/>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6"/>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6"/>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6"/>
          <p:cNvGrpSpPr/>
          <p:nvPr/>
        </p:nvGrpSpPr>
        <p:grpSpPr>
          <a:xfrm>
            <a:off x="5303106" y="1711889"/>
            <a:ext cx="343849" cy="340058"/>
            <a:chOff x="-13531925" y="2075775"/>
            <a:chExt cx="356025" cy="352100"/>
          </a:xfrm>
        </p:grpSpPr>
        <p:sp>
          <p:nvSpPr>
            <p:cNvPr id="10017" name="Google Shape;10017;p6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66"/>
          <p:cNvGrpSpPr/>
          <p:nvPr/>
        </p:nvGrpSpPr>
        <p:grpSpPr>
          <a:xfrm>
            <a:off x="5304627" y="2120094"/>
            <a:ext cx="340807" cy="340807"/>
            <a:chOff x="-13528775" y="2507400"/>
            <a:chExt cx="352875" cy="352875"/>
          </a:xfrm>
        </p:grpSpPr>
        <p:sp>
          <p:nvSpPr>
            <p:cNvPr id="10020" name="Google Shape;10020;p6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3" name="Google Shape;10023;p66"/>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6"/>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5" name="Google Shape;10025;p66"/>
          <p:cNvGrpSpPr/>
          <p:nvPr/>
        </p:nvGrpSpPr>
        <p:grpSpPr>
          <a:xfrm>
            <a:off x="7140133" y="2119708"/>
            <a:ext cx="308090" cy="341579"/>
            <a:chOff x="-11747150" y="2530225"/>
            <a:chExt cx="319000" cy="353675"/>
          </a:xfrm>
        </p:grpSpPr>
        <p:sp>
          <p:nvSpPr>
            <p:cNvPr id="10026" name="Google Shape;10026;p66"/>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6"/>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66"/>
          <p:cNvGrpSpPr/>
          <p:nvPr/>
        </p:nvGrpSpPr>
        <p:grpSpPr>
          <a:xfrm>
            <a:off x="5304627" y="2550919"/>
            <a:ext cx="340807" cy="340807"/>
            <a:chOff x="-10027775" y="1622900"/>
            <a:chExt cx="352875" cy="352875"/>
          </a:xfrm>
        </p:grpSpPr>
        <p:sp>
          <p:nvSpPr>
            <p:cNvPr id="10029" name="Google Shape;10029;p66"/>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6"/>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6"/>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6"/>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6"/>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6"/>
          <p:cNvGrpSpPr/>
          <p:nvPr/>
        </p:nvGrpSpPr>
        <p:grpSpPr>
          <a:xfrm>
            <a:off x="8031595" y="2576583"/>
            <a:ext cx="322553" cy="342328"/>
            <a:chOff x="-10019125" y="2490075"/>
            <a:chExt cx="333975" cy="354450"/>
          </a:xfrm>
        </p:grpSpPr>
        <p:sp>
          <p:nvSpPr>
            <p:cNvPr id="10037" name="Google Shape;10037;p66"/>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6"/>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6"/>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6"/>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66"/>
          <p:cNvGrpSpPr/>
          <p:nvPr/>
        </p:nvGrpSpPr>
        <p:grpSpPr>
          <a:xfrm>
            <a:off x="6661180" y="2957593"/>
            <a:ext cx="352227" cy="343100"/>
            <a:chOff x="-8684100" y="2032450"/>
            <a:chExt cx="364700" cy="355250"/>
          </a:xfrm>
        </p:grpSpPr>
        <p:sp>
          <p:nvSpPr>
            <p:cNvPr id="10042" name="Google Shape;10042;p66"/>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6"/>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6"/>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5" name="Google Shape;10045;p66"/>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6" name="Google Shape;10046;p66"/>
          <p:cNvGrpSpPr/>
          <p:nvPr/>
        </p:nvGrpSpPr>
        <p:grpSpPr>
          <a:xfrm>
            <a:off x="5752039" y="1711056"/>
            <a:ext cx="343849" cy="341724"/>
            <a:chOff x="-13095575" y="2073400"/>
            <a:chExt cx="356025" cy="353825"/>
          </a:xfrm>
        </p:grpSpPr>
        <p:sp>
          <p:nvSpPr>
            <p:cNvPr id="10047" name="Google Shape;10047;p66"/>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6"/>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6"/>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6"/>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6"/>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6"/>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6"/>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6"/>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66"/>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66"/>
          <p:cNvGrpSpPr/>
          <p:nvPr/>
        </p:nvGrpSpPr>
        <p:grpSpPr>
          <a:xfrm>
            <a:off x="7576787" y="1302885"/>
            <a:ext cx="343100" cy="342424"/>
            <a:chOff x="-11332875" y="1660700"/>
            <a:chExt cx="355250" cy="354550"/>
          </a:xfrm>
        </p:grpSpPr>
        <p:sp>
          <p:nvSpPr>
            <p:cNvPr id="10057" name="Google Shape;10057;p66"/>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6"/>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6"/>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6"/>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6"/>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6"/>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66"/>
          <p:cNvGrpSpPr/>
          <p:nvPr/>
        </p:nvGrpSpPr>
        <p:grpSpPr>
          <a:xfrm>
            <a:off x="5774096" y="2549397"/>
            <a:ext cx="299736" cy="343849"/>
            <a:chOff x="-9570950" y="1622100"/>
            <a:chExt cx="310350" cy="356025"/>
          </a:xfrm>
        </p:grpSpPr>
        <p:sp>
          <p:nvSpPr>
            <p:cNvPr id="10064" name="Google Shape;10064;p66"/>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6"/>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6"/>
          <p:cNvGrpSpPr/>
          <p:nvPr/>
        </p:nvGrpSpPr>
        <p:grpSpPr>
          <a:xfrm>
            <a:off x="5752800" y="2958353"/>
            <a:ext cx="342328" cy="341579"/>
            <a:chOff x="-9594575" y="2056875"/>
            <a:chExt cx="354450" cy="353675"/>
          </a:xfrm>
        </p:grpSpPr>
        <p:sp>
          <p:nvSpPr>
            <p:cNvPr id="10067" name="Google Shape;10067;p66"/>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6"/>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6"/>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0" name="Google Shape;10070;p66"/>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1" name="Google Shape;10071;p66"/>
          <p:cNvGrpSpPr/>
          <p:nvPr/>
        </p:nvGrpSpPr>
        <p:grpSpPr>
          <a:xfrm>
            <a:off x="6208482" y="1303693"/>
            <a:ext cx="342328" cy="340807"/>
            <a:chOff x="-12661600" y="1640225"/>
            <a:chExt cx="354450" cy="352875"/>
          </a:xfrm>
        </p:grpSpPr>
        <p:sp>
          <p:nvSpPr>
            <p:cNvPr id="10072" name="Google Shape;10072;p66"/>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6"/>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6"/>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66"/>
          <p:cNvGrpSpPr/>
          <p:nvPr/>
        </p:nvGrpSpPr>
        <p:grpSpPr>
          <a:xfrm>
            <a:off x="6208857" y="1732231"/>
            <a:ext cx="341579" cy="299374"/>
            <a:chOff x="-12660025" y="2096250"/>
            <a:chExt cx="353675" cy="309975"/>
          </a:xfrm>
        </p:grpSpPr>
        <p:sp>
          <p:nvSpPr>
            <p:cNvPr id="10076" name="Google Shape;10076;p66"/>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6"/>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6"/>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6"/>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6"/>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6"/>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66"/>
          <p:cNvGrpSpPr/>
          <p:nvPr/>
        </p:nvGrpSpPr>
        <p:grpSpPr>
          <a:xfrm>
            <a:off x="6207335" y="2119527"/>
            <a:ext cx="344622" cy="341941"/>
            <a:chOff x="-12663175" y="2506800"/>
            <a:chExt cx="356825" cy="354050"/>
          </a:xfrm>
        </p:grpSpPr>
        <p:sp>
          <p:nvSpPr>
            <p:cNvPr id="10083" name="Google Shape;10083;p66"/>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6"/>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6"/>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6"/>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6"/>
          <p:cNvGrpSpPr/>
          <p:nvPr/>
        </p:nvGrpSpPr>
        <p:grpSpPr>
          <a:xfrm>
            <a:off x="8022468" y="1303307"/>
            <a:ext cx="340807" cy="341579"/>
            <a:chOff x="-10896525" y="1663050"/>
            <a:chExt cx="352875" cy="353675"/>
          </a:xfrm>
        </p:grpSpPr>
        <p:sp>
          <p:nvSpPr>
            <p:cNvPr id="10088" name="Google Shape;10088;p66"/>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6"/>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0" name="Google Shape;10090;p66"/>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1" name="Google Shape;10091;p66"/>
          <p:cNvGrpSpPr/>
          <p:nvPr/>
        </p:nvGrpSpPr>
        <p:grpSpPr>
          <a:xfrm>
            <a:off x="8022082" y="2130742"/>
            <a:ext cx="341579" cy="319511"/>
            <a:chOff x="-10898100" y="2542050"/>
            <a:chExt cx="353675" cy="330825"/>
          </a:xfrm>
        </p:grpSpPr>
        <p:sp>
          <p:nvSpPr>
            <p:cNvPr id="10092" name="Google Shape;10092;p66"/>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6"/>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6"/>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6"/>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6"/>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6"/>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66"/>
          <p:cNvGrpSpPr/>
          <p:nvPr/>
        </p:nvGrpSpPr>
        <p:grpSpPr>
          <a:xfrm>
            <a:off x="6209617" y="2551607"/>
            <a:ext cx="340058" cy="339430"/>
            <a:chOff x="-9157450" y="1622750"/>
            <a:chExt cx="352100" cy="351450"/>
          </a:xfrm>
        </p:grpSpPr>
        <p:sp>
          <p:nvSpPr>
            <p:cNvPr id="10099" name="Google Shape;10099;p6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6"/>
          <p:cNvGrpSpPr/>
          <p:nvPr/>
        </p:nvGrpSpPr>
        <p:grpSpPr>
          <a:xfrm>
            <a:off x="6247658" y="2959874"/>
            <a:ext cx="263977" cy="338537"/>
            <a:chOff x="-9119650" y="2056875"/>
            <a:chExt cx="273325" cy="350525"/>
          </a:xfrm>
        </p:grpSpPr>
        <p:sp>
          <p:nvSpPr>
            <p:cNvPr id="10102" name="Google Shape;10102;p66"/>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6"/>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4" name="Google Shape;10104;p66"/>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6"/>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66"/>
          <p:cNvGrpSpPr/>
          <p:nvPr/>
        </p:nvGrpSpPr>
        <p:grpSpPr>
          <a:xfrm>
            <a:off x="7576790" y="2989279"/>
            <a:ext cx="343094" cy="341569"/>
            <a:chOff x="6001575" y="3119050"/>
            <a:chExt cx="315025" cy="313625"/>
          </a:xfrm>
        </p:grpSpPr>
        <p:sp>
          <p:nvSpPr>
            <p:cNvPr id="10107" name="Google Shape;10107;p66"/>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6"/>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12"/>
        <p:cNvGrpSpPr/>
        <p:nvPr/>
      </p:nvGrpSpPr>
      <p:grpSpPr>
        <a:xfrm>
          <a:off x="0" y="0"/>
          <a:ext cx="0" cy="0"/>
          <a:chOff x="0" y="0"/>
          <a:chExt cx="0" cy="0"/>
        </a:xfrm>
      </p:grpSpPr>
      <p:sp>
        <p:nvSpPr>
          <p:cNvPr id="10113" name="Google Shape;10113;p67"/>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4" name="Google Shape;10114;p67"/>
          <p:cNvGrpSpPr/>
          <p:nvPr/>
        </p:nvGrpSpPr>
        <p:grpSpPr>
          <a:xfrm>
            <a:off x="829227" y="2273195"/>
            <a:ext cx="476329" cy="476213"/>
            <a:chOff x="-21298675" y="2414425"/>
            <a:chExt cx="306400" cy="306325"/>
          </a:xfrm>
        </p:grpSpPr>
        <p:sp>
          <p:nvSpPr>
            <p:cNvPr id="10115" name="Google Shape;10115;p67"/>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7"/>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7"/>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67"/>
          <p:cNvGrpSpPr/>
          <p:nvPr/>
        </p:nvGrpSpPr>
        <p:grpSpPr>
          <a:xfrm>
            <a:off x="828605" y="2865128"/>
            <a:ext cx="477573" cy="445432"/>
            <a:chOff x="-21299475" y="2798025"/>
            <a:chExt cx="307200" cy="286525"/>
          </a:xfrm>
        </p:grpSpPr>
        <p:sp>
          <p:nvSpPr>
            <p:cNvPr id="10119" name="Google Shape;10119;p67"/>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7"/>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7"/>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7"/>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7"/>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7"/>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67"/>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7"/>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4" name="Google Shape;10134;p67"/>
          <p:cNvGrpSpPr/>
          <p:nvPr/>
        </p:nvGrpSpPr>
        <p:grpSpPr>
          <a:xfrm>
            <a:off x="6697960" y="1688917"/>
            <a:ext cx="413912" cy="472676"/>
            <a:chOff x="-17545650" y="2051350"/>
            <a:chExt cx="266250" cy="304050"/>
          </a:xfrm>
        </p:grpSpPr>
        <p:sp>
          <p:nvSpPr>
            <p:cNvPr id="10135" name="Google Shape;10135;p67"/>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7"/>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67"/>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7"/>
          <p:cNvGrpSpPr/>
          <p:nvPr/>
        </p:nvGrpSpPr>
        <p:grpSpPr>
          <a:xfrm>
            <a:off x="6668578" y="2865574"/>
            <a:ext cx="472676" cy="444538"/>
            <a:chOff x="-17565350" y="2809825"/>
            <a:chExt cx="304050" cy="285950"/>
          </a:xfrm>
        </p:grpSpPr>
        <p:sp>
          <p:nvSpPr>
            <p:cNvPr id="10141" name="Google Shape;10141;p67"/>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7"/>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7"/>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7"/>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7"/>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9" name="Google Shape;10149;p67"/>
          <p:cNvGrpSpPr/>
          <p:nvPr/>
        </p:nvGrpSpPr>
        <p:grpSpPr>
          <a:xfrm>
            <a:off x="1441487" y="2850904"/>
            <a:ext cx="416283" cy="473881"/>
            <a:chOff x="-20904875" y="2788575"/>
            <a:chExt cx="267775" cy="304825"/>
          </a:xfrm>
        </p:grpSpPr>
        <p:sp>
          <p:nvSpPr>
            <p:cNvPr id="10150" name="Google Shape;10150;p67"/>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7"/>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67"/>
          <p:cNvGrpSpPr/>
          <p:nvPr/>
        </p:nvGrpSpPr>
        <p:grpSpPr>
          <a:xfrm>
            <a:off x="4381902" y="2275564"/>
            <a:ext cx="360045" cy="471471"/>
            <a:chOff x="-19006700" y="2434925"/>
            <a:chExt cx="231600" cy="303275"/>
          </a:xfrm>
        </p:grpSpPr>
        <p:sp>
          <p:nvSpPr>
            <p:cNvPr id="10153" name="Google Shape;10153;p67"/>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7" name="Google Shape;10157;p67"/>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7"/>
          <p:cNvGrpSpPr/>
          <p:nvPr/>
        </p:nvGrpSpPr>
        <p:grpSpPr>
          <a:xfrm>
            <a:off x="7260501" y="2289051"/>
            <a:ext cx="473881" cy="444499"/>
            <a:chOff x="-17190425" y="2435725"/>
            <a:chExt cx="304825" cy="285925"/>
          </a:xfrm>
        </p:grpSpPr>
        <p:sp>
          <p:nvSpPr>
            <p:cNvPr id="10160" name="Google Shape;10160;p67"/>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7"/>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7"/>
          <p:cNvGrpSpPr/>
          <p:nvPr/>
        </p:nvGrpSpPr>
        <p:grpSpPr>
          <a:xfrm>
            <a:off x="4915227" y="3444650"/>
            <a:ext cx="476329" cy="475086"/>
            <a:chOff x="-15719925" y="2416825"/>
            <a:chExt cx="306400" cy="305600"/>
          </a:xfrm>
        </p:grpSpPr>
        <p:sp>
          <p:nvSpPr>
            <p:cNvPr id="10165" name="Google Shape;10165;p67"/>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8" name="Google Shape;10168;p67"/>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67"/>
          <p:cNvGrpSpPr/>
          <p:nvPr/>
        </p:nvGrpSpPr>
        <p:grpSpPr>
          <a:xfrm>
            <a:off x="2001521" y="2851506"/>
            <a:ext cx="479983" cy="472676"/>
            <a:chOff x="-20550425" y="2789350"/>
            <a:chExt cx="308750" cy="304050"/>
          </a:xfrm>
        </p:grpSpPr>
        <p:sp>
          <p:nvSpPr>
            <p:cNvPr id="10171" name="Google Shape;10171;p67"/>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67"/>
          <p:cNvGrpSpPr/>
          <p:nvPr/>
        </p:nvGrpSpPr>
        <p:grpSpPr>
          <a:xfrm>
            <a:off x="4916888" y="1688158"/>
            <a:ext cx="473920" cy="474192"/>
            <a:chOff x="-18666450" y="2059825"/>
            <a:chExt cx="304850" cy="305025"/>
          </a:xfrm>
        </p:grpSpPr>
        <p:sp>
          <p:nvSpPr>
            <p:cNvPr id="10174" name="Google Shape;10174;p67"/>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7"/>
          <p:cNvGrpSpPr/>
          <p:nvPr/>
        </p:nvGrpSpPr>
        <p:grpSpPr>
          <a:xfrm>
            <a:off x="4916286" y="2275584"/>
            <a:ext cx="475125" cy="471432"/>
            <a:chOff x="-18668025" y="2435725"/>
            <a:chExt cx="305625" cy="303250"/>
          </a:xfrm>
        </p:grpSpPr>
        <p:sp>
          <p:nvSpPr>
            <p:cNvPr id="10177" name="Google Shape;10177;p67"/>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7"/>
          <p:cNvGrpSpPr/>
          <p:nvPr/>
        </p:nvGrpSpPr>
        <p:grpSpPr>
          <a:xfrm>
            <a:off x="4915683" y="2850902"/>
            <a:ext cx="476329" cy="473881"/>
            <a:chOff x="-18668800" y="2807475"/>
            <a:chExt cx="306400" cy="304825"/>
          </a:xfrm>
        </p:grpSpPr>
        <p:sp>
          <p:nvSpPr>
            <p:cNvPr id="10180" name="Google Shape;10180;p67"/>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7"/>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7"/>
          <p:cNvGrpSpPr/>
          <p:nvPr/>
        </p:nvGrpSpPr>
        <p:grpSpPr>
          <a:xfrm>
            <a:off x="7869652" y="1687693"/>
            <a:ext cx="416361" cy="475125"/>
            <a:chOff x="-16798200" y="2050575"/>
            <a:chExt cx="267825" cy="305625"/>
          </a:xfrm>
        </p:grpSpPr>
        <p:sp>
          <p:nvSpPr>
            <p:cNvPr id="10190" name="Google Shape;10190;p67"/>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7"/>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67"/>
          <p:cNvGrpSpPr/>
          <p:nvPr/>
        </p:nvGrpSpPr>
        <p:grpSpPr>
          <a:xfrm>
            <a:off x="7840270" y="2852127"/>
            <a:ext cx="475125" cy="471432"/>
            <a:chOff x="-16817100" y="2801175"/>
            <a:chExt cx="305625" cy="303250"/>
          </a:xfrm>
        </p:grpSpPr>
        <p:sp>
          <p:nvSpPr>
            <p:cNvPr id="10194" name="Google Shape;10194;p67"/>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7"/>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7"/>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7"/>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67"/>
          <p:cNvGrpSpPr/>
          <p:nvPr/>
        </p:nvGrpSpPr>
        <p:grpSpPr>
          <a:xfrm>
            <a:off x="7247390" y="3444614"/>
            <a:ext cx="476329" cy="475125"/>
            <a:chOff x="-15717575" y="2786200"/>
            <a:chExt cx="306400" cy="305625"/>
          </a:xfrm>
        </p:grpSpPr>
        <p:sp>
          <p:nvSpPr>
            <p:cNvPr id="10203" name="Google Shape;10203;p67"/>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7"/>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7"/>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67"/>
          <p:cNvGrpSpPr/>
          <p:nvPr/>
        </p:nvGrpSpPr>
        <p:grpSpPr>
          <a:xfrm>
            <a:off x="2584963" y="1688296"/>
            <a:ext cx="475125" cy="473920"/>
            <a:chOff x="-20173175" y="2038750"/>
            <a:chExt cx="305625" cy="304850"/>
          </a:xfrm>
        </p:grpSpPr>
        <p:sp>
          <p:nvSpPr>
            <p:cNvPr id="10211" name="Google Shape;10211;p67"/>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67"/>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4" name="Google Shape;10214;p67"/>
          <p:cNvGrpSpPr/>
          <p:nvPr/>
        </p:nvGrpSpPr>
        <p:grpSpPr>
          <a:xfrm>
            <a:off x="2586187" y="2850282"/>
            <a:ext cx="472676" cy="475125"/>
            <a:chOff x="-20173175" y="2787775"/>
            <a:chExt cx="304050" cy="305625"/>
          </a:xfrm>
        </p:grpSpPr>
        <p:sp>
          <p:nvSpPr>
            <p:cNvPr id="10215" name="Google Shape;10215;p67"/>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7"/>
          <p:cNvGrpSpPr/>
          <p:nvPr/>
        </p:nvGrpSpPr>
        <p:grpSpPr>
          <a:xfrm>
            <a:off x="5511171" y="2275564"/>
            <a:ext cx="473881" cy="471471"/>
            <a:chOff x="-18294675" y="2434925"/>
            <a:chExt cx="304825" cy="303275"/>
          </a:xfrm>
        </p:grpSpPr>
        <p:sp>
          <p:nvSpPr>
            <p:cNvPr id="10223" name="Google Shape;10223;p67"/>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67"/>
          <p:cNvGrpSpPr/>
          <p:nvPr/>
        </p:nvGrpSpPr>
        <p:grpSpPr>
          <a:xfrm>
            <a:off x="5567487" y="2852107"/>
            <a:ext cx="361250" cy="471471"/>
            <a:chOff x="-18258450" y="2809825"/>
            <a:chExt cx="232375" cy="303275"/>
          </a:xfrm>
        </p:grpSpPr>
        <p:sp>
          <p:nvSpPr>
            <p:cNvPr id="10227" name="Google Shape;10227;p67"/>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0" name="Google Shape;10230;p67"/>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67"/>
          <p:cNvGrpSpPr/>
          <p:nvPr/>
        </p:nvGrpSpPr>
        <p:grpSpPr>
          <a:xfrm>
            <a:off x="3777686" y="3445233"/>
            <a:ext cx="415117" cy="473920"/>
            <a:chOff x="-16422500" y="2425450"/>
            <a:chExt cx="267025" cy="304850"/>
          </a:xfrm>
        </p:grpSpPr>
        <p:sp>
          <p:nvSpPr>
            <p:cNvPr id="10232" name="Google Shape;10232;p67"/>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67"/>
          <p:cNvGrpSpPr/>
          <p:nvPr/>
        </p:nvGrpSpPr>
        <p:grpSpPr>
          <a:xfrm>
            <a:off x="6080447" y="3445838"/>
            <a:ext cx="473920" cy="472676"/>
            <a:chOff x="-16442200" y="2801175"/>
            <a:chExt cx="304850" cy="304050"/>
          </a:xfrm>
        </p:grpSpPr>
        <p:sp>
          <p:nvSpPr>
            <p:cNvPr id="10236" name="Google Shape;10236;p67"/>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67"/>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67"/>
          <p:cNvGrpSpPr/>
          <p:nvPr/>
        </p:nvGrpSpPr>
        <p:grpSpPr>
          <a:xfrm>
            <a:off x="3156161" y="2276343"/>
            <a:ext cx="481265" cy="469917"/>
            <a:chOff x="-19802200" y="2416025"/>
            <a:chExt cx="309575" cy="302275"/>
          </a:xfrm>
        </p:grpSpPr>
        <p:sp>
          <p:nvSpPr>
            <p:cNvPr id="10242" name="Google Shape;10242;p67"/>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7"/>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7"/>
          <p:cNvGrpSpPr/>
          <p:nvPr/>
        </p:nvGrpSpPr>
        <p:grpSpPr>
          <a:xfrm>
            <a:off x="3159232" y="2851506"/>
            <a:ext cx="475125" cy="472676"/>
            <a:chOff x="-19801400" y="2788575"/>
            <a:chExt cx="305625" cy="304050"/>
          </a:xfrm>
        </p:grpSpPr>
        <p:sp>
          <p:nvSpPr>
            <p:cNvPr id="10248" name="Google Shape;10248;p67"/>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7"/>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7"/>
          <p:cNvGrpSpPr/>
          <p:nvPr/>
        </p:nvGrpSpPr>
        <p:grpSpPr>
          <a:xfrm>
            <a:off x="6114308" y="1688916"/>
            <a:ext cx="422463" cy="472676"/>
            <a:chOff x="-17903225" y="2060800"/>
            <a:chExt cx="271750" cy="304050"/>
          </a:xfrm>
        </p:grpSpPr>
        <p:sp>
          <p:nvSpPr>
            <p:cNvPr id="10255" name="Google Shape;10255;p67"/>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7"/>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67"/>
          <p:cNvGrpSpPr/>
          <p:nvPr/>
        </p:nvGrpSpPr>
        <p:grpSpPr>
          <a:xfrm>
            <a:off x="6088599" y="2274962"/>
            <a:ext cx="473881" cy="472676"/>
            <a:chOff x="-17918975" y="2435725"/>
            <a:chExt cx="304825" cy="304050"/>
          </a:xfrm>
        </p:grpSpPr>
        <p:sp>
          <p:nvSpPr>
            <p:cNvPr id="10259" name="Google Shape;10259;p67"/>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67"/>
          <p:cNvGrpSpPr/>
          <p:nvPr/>
        </p:nvGrpSpPr>
        <p:grpSpPr>
          <a:xfrm>
            <a:off x="6117359" y="2852729"/>
            <a:ext cx="416361" cy="470228"/>
            <a:chOff x="-17899300" y="2810625"/>
            <a:chExt cx="267825" cy="302475"/>
          </a:xfrm>
        </p:grpSpPr>
        <p:sp>
          <p:nvSpPr>
            <p:cNvPr id="10262" name="Google Shape;10262;p67"/>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67"/>
          <p:cNvGrpSpPr/>
          <p:nvPr/>
        </p:nvGrpSpPr>
        <p:grpSpPr>
          <a:xfrm>
            <a:off x="2023212" y="3461166"/>
            <a:ext cx="472676" cy="442089"/>
            <a:chOff x="-16066500" y="2060800"/>
            <a:chExt cx="304050" cy="284375"/>
          </a:xfrm>
        </p:grpSpPr>
        <p:sp>
          <p:nvSpPr>
            <p:cNvPr id="10266" name="Google Shape;10266;p67"/>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7"/>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1" name="Google Shape;10271;p67"/>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7"/>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67"/>
          <p:cNvGrpSpPr/>
          <p:nvPr/>
        </p:nvGrpSpPr>
        <p:grpSpPr>
          <a:xfrm>
            <a:off x="7907919" y="2297751"/>
            <a:ext cx="368362" cy="419314"/>
            <a:chOff x="4995050" y="3245650"/>
            <a:chExt cx="236950" cy="269725"/>
          </a:xfrm>
        </p:grpSpPr>
        <p:sp>
          <p:nvSpPr>
            <p:cNvPr id="10275" name="Google Shape;10275;p67"/>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8" name="Google Shape;10278;p67"/>
            <p:cNvGrpSpPr/>
            <p:nvPr/>
          </p:nvGrpSpPr>
          <p:grpSpPr>
            <a:xfrm>
              <a:off x="4995050" y="3245650"/>
              <a:ext cx="236950" cy="269725"/>
              <a:chOff x="4995050" y="3245650"/>
              <a:chExt cx="236950" cy="269725"/>
            </a:xfrm>
          </p:grpSpPr>
          <p:sp>
            <p:nvSpPr>
              <p:cNvPr id="10279" name="Google Shape;10279;p67"/>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7"/>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1" name="Google Shape;10281;p67"/>
          <p:cNvGrpSpPr/>
          <p:nvPr/>
        </p:nvGrpSpPr>
        <p:grpSpPr>
          <a:xfrm>
            <a:off x="5507712" y="1689744"/>
            <a:ext cx="483749" cy="481292"/>
            <a:chOff x="4724650" y="2885700"/>
            <a:chExt cx="270750" cy="269375"/>
          </a:xfrm>
        </p:grpSpPr>
        <p:sp>
          <p:nvSpPr>
            <p:cNvPr id="10282" name="Google Shape;10282;p67"/>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7"/>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7"/>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4374817" y="1683870"/>
            <a:ext cx="389425" cy="467822"/>
            <a:chOff x="4459350" y="2882125"/>
            <a:chExt cx="228375" cy="274350"/>
          </a:xfrm>
        </p:grpSpPr>
        <p:sp>
          <p:nvSpPr>
            <p:cNvPr id="10290" name="Google Shape;10290;p67"/>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7"/>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ko-KR" altLang="en-US"/>
            </a:p>
          </p:txBody>
        </p:sp>
        <p:sp>
          <p:nvSpPr>
            <p:cNvPr id="10295" name="Google Shape;10295;p67"/>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ko-KR" altLang="en-US"/>
            </a:p>
          </p:txBody>
        </p:sp>
      </p:grpSp>
      <p:sp>
        <p:nvSpPr>
          <p:cNvPr id="10296" name="Google Shape;1029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pic>
        <p:nvPicPr>
          <p:cNvPr id="375" name="Google Shape;375;p32"/>
          <p:cNvPicPr preferRelativeResize="0">
            <a:picLocks noGrp="1"/>
          </p:cNvPicPr>
          <p:nvPr>
            <p:ph type="pic" idx="2"/>
          </p:nvPr>
        </p:nvPicPr>
        <p:blipFill rotWithShape="1">
          <a:blip r:embed="rId3">
            <a:alphaModFix/>
          </a:blip>
          <a:srcRect l="13809" r="29197"/>
          <a:stretch/>
        </p:blipFill>
        <p:spPr>
          <a:xfrm>
            <a:off x="5237825" y="1001375"/>
            <a:ext cx="2818200" cy="3295800"/>
          </a:xfrm>
          <a:prstGeom prst="rect">
            <a:avLst/>
          </a:prstGeom>
        </p:spPr>
      </p:pic>
      <p:sp>
        <p:nvSpPr>
          <p:cNvPr id="376" name="Google Shape;376;p32"/>
          <p:cNvSpPr txBox="1">
            <a:spLocks noGrp="1"/>
          </p:cNvSpPr>
          <p:nvPr>
            <p:ph type="title"/>
          </p:nvPr>
        </p:nvSpPr>
        <p:spPr>
          <a:xfrm>
            <a:off x="713225" y="885888"/>
            <a:ext cx="4294800" cy="10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of a portfolio</a:t>
            </a:r>
            <a:endParaRPr/>
          </a:p>
        </p:txBody>
      </p:sp>
      <p:sp>
        <p:nvSpPr>
          <p:cNvPr id="377" name="Google Shape;377;p32"/>
          <p:cNvSpPr txBox="1">
            <a:spLocks noGrp="1"/>
          </p:cNvSpPr>
          <p:nvPr>
            <p:ph type="subTitle" idx="1"/>
          </p:nvPr>
        </p:nvSpPr>
        <p:spPr>
          <a:xfrm>
            <a:off x="713225" y="1887913"/>
            <a:ext cx="4294800" cy="26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portfolio is composed of three main elements:</a:t>
            </a:r>
            <a:endParaRPr/>
          </a:p>
          <a:p>
            <a:pPr marL="457200" lvl="0" indent="-304800" algn="l" rtl="0">
              <a:spcBef>
                <a:spcPts val="1000"/>
              </a:spcBef>
              <a:spcAft>
                <a:spcPts val="0"/>
              </a:spcAft>
              <a:buSzPts val="1200"/>
              <a:buChar char="●"/>
            </a:pPr>
            <a:r>
              <a:rPr lang="en" b="1"/>
              <a:t>Content</a:t>
            </a:r>
            <a:r>
              <a:rPr lang="en"/>
              <a:t>: this includes the actual work you want to showcase and can be anything from writing samples to photographs or videos</a:t>
            </a:r>
            <a:endParaRPr/>
          </a:p>
          <a:p>
            <a:pPr marL="457200" lvl="0" indent="-304800" algn="l" rtl="0">
              <a:spcBef>
                <a:spcPts val="1000"/>
              </a:spcBef>
              <a:spcAft>
                <a:spcPts val="0"/>
              </a:spcAft>
              <a:buSzPts val="1200"/>
              <a:buChar char="●"/>
            </a:pPr>
            <a:r>
              <a:rPr lang="en" b="1"/>
              <a:t>Design</a:t>
            </a:r>
            <a:r>
              <a:rPr lang="en"/>
              <a:t>: the design should reflect your personality and style while remaining professional. It should also make it easy to navigate the portfolio</a:t>
            </a:r>
            <a:endParaRPr/>
          </a:p>
          <a:p>
            <a:pPr marL="457200" lvl="0" indent="-304800" algn="l" rtl="0">
              <a:spcBef>
                <a:spcPts val="1000"/>
              </a:spcBef>
              <a:spcAft>
                <a:spcPts val="1000"/>
              </a:spcAft>
              <a:buSzPts val="1200"/>
              <a:buChar char="●"/>
            </a:pPr>
            <a:r>
              <a:rPr lang="en" b="1"/>
              <a:t>Summary</a:t>
            </a:r>
            <a:r>
              <a:rPr lang="en"/>
              <a:t>: a brief summary at the beginning of the portfolio will help provide an introduction to your work and give visitors a better understanding of yourself and what you have created</a:t>
            </a:r>
            <a:endParaRPr/>
          </a:p>
        </p:txBody>
      </p:sp>
      <p:sp>
        <p:nvSpPr>
          <p:cNvPr id="378" name="Google Shape;378;p32"/>
          <p:cNvSpPr/>
          <p:nvPr/>
        </p:nvSpPr>
        <p:spPr>
          <a:xfrm>
            <a:off x="5237824" y="1001375"/>
            <a:ext cx="2818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79" name="Google Shape;379;p32"/>
          <p:cNvGrpSpPr/>
          <p:nvPr/>
        </p:nvGrpSpPr>
        <p:grpSpPr>
          <a:xfrm>
            <a:off x="7034563" y="3360187"/>
            <a:ext cx="1243823" cy="1243823"/>
            <a:chOff x="4653650" y="1256600"/>
            <a:chExt cx="1625700" cy="1625700"/>
          </a:xfrm>
        </p:grpSpPr>
        <p:sp>
          <p:nvSpPr>
            <p:cNvPr id="380" name="Google Shape;380;p32"/>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81" name="Google Shape;381;p32"/>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82" name="Google Shape;382;p32"/>
          <p:cNvSpPr/>
          <p:nvPr/>
        </p:nvSpPr>
        <p:spPr>
          <a:xfrm>
            <a:off x="7330408" y="3656017"/>
            <a:ext cx="652151" cy="652151"/>
          </a:xfrm>
          <a:custGeom>
            <a:avLst/>
            <a:gdLst/>
            <a:ahLst/>
            <a:cxnLst/>
            <a:rect l="l" t="t" r="r" b="b"/>
            <a:pathLst>
              <a:path w="1618" h="1618" extrusionOk="0">
                <a:moveTo>
                  <a:pt x="1492" y="1491"/>
                </a:moveTo>
                <a:lnTo>
                  <a:pt x="1245" y="1491"/>
                </a:lnTo>
                <a:lnTo>
                  <a:pt x="1245" y="1057"/>
                </a:lnTo>
                <a:cubicBezTo>
                  <a:pt x="1245" y="1022"/>
                  <a:pt x="1217" y="994"/>
                  <a:pt x="1182" y="994"/>
                </a:cubicBezTo>
                <a:lnTo>
                  <a:pt x="436" y="994"/>
                </a:lnTo>
                <a:cubicBezTo>
                  <a:pt x="401" y="994"/>
                  <a:pt x="373" y="1022"/>
                  <a:pt x="373" y="1057"/>
                </a:cubicBezTo>
                <a:lnTo>
                  <a:pt x="373" y="1491"/>
                </a:lnTo>
                <a:lnTo>
                  <a:pt x="126" y="1491"/>
                </a:lnTo>
                <a:lnTo>
                  <a:pt x="126" y="1430"/>
                </a:lnTo>
                <a:cubicBezTo>
                  <a:pt x="126" y="1154"/>
                  <a:pt x="290" y="914"/>
                  <a:pt x="530" y="807"/>
                </a:cubicBezTo>
                <a:cubicBezTo>
                  <a:pt x="692" y="934"/>
                  <a:pt x="923" y="936"/>
                  <a:pt x="1088" y="807"/>
                </a:cubicBezTo>
                <a:cubicBezTo>
                  <a:pt x="1328" y="914"/>
                  <a:pt x="1492" y="1154"/>
                  <a:pt x="1492" y="1430"/>
                </a:cubicBezTo>
                <a:lnTo>
                  <a:pt x="1492" y="1491"/>
                </a:lnTo>
                <a:moveTo>
                  <a:pt x="499" y="1120"/>
                </a:moveTo>
                <a:lnTo>
                  <a:pt x="1119" y="1120"/>
                </a:lnTo>
                <a:lnTo>
                  <a:pt x="1119" y="1491"/>
                </a:lnTo>
                <a:lnTo>
                  <a:pt x="499" y="1491"/>
                </a:lnTo>
                <a:lnTo>
                  <a:pt x="499" y="1120"/>
                </a:lnTo>
                <a:moveTo>
                  <a:pt x="809" y="127"/>
                </a:moveTo>
                <a:cubicBezTo>
                  <a:pt x="912" y="127"/>
                  <a:pt x="1004" y="174"/>
                  <a:pt x="1063" y="249"/>
                </a:cubicBezTo>
                <a:lnTo>
                  <a:pt x="555" y="249"/>
                </a:lnTo>
                <a:cubicBezTo>
                  <a:pt x="615" y="175"/>
                  <a:pt x="706" y="127"/>
                  <a:pt x="809" y="127"/>
                </a:cubicBezTo>
                <a:moveTo>
                  <a:pt x="872" y="375"/>
                </a:moveTo>
                <a:cubicBezTo>
                  <a:pt x="873" y="375"/>
                  <a:pt x="1171" y="376"/>
                  <a:pt x="1172" y="376"/>
                </a:cubicBezTo>
                <a:cubicBezTo>
                  <a:pt x="1177" y="376"/>
                  <a:pt x="1181" y="380"/>
                  <a:pt x="1181" y="385"/>
                </a:cubicBezTo>
                <a:cubicBezTo>
                  <a:pt x="1181" y="521"/>
                  <a:pt x="1015" y="591"/>
                  <a:pt x="918" y="494"/>
                </a:cubicBezTo>
                <a:cubicBezTo>
                  <a:pt x="865" y="442"/>
                  <a:pt x="873" y="379"/>
                  <a:pt x="872" y="375"/>
                </a:cubicBezTo>
                <a:moveTo>
                  <a:pt x="562" y="663"/>
                </a:moveTo>
                <a:cubicBezTo>
                  <a:pt x="658" y="673"/>
                  <a:pt x="749" y="634"/>
                  <a:pt x="809" y="561"/>
                </a:cubicBezTo>
                <a:cubicBezTo>
                  <a:pt x="869" y="634"/>
                  <a:pt x="960" y="673"/>
                  <a:pt x="1056" y="663"/>
                </a:cubicBezTo>
                <a:cubicBezTo>
                  <a:pt x="925" y="815"/>
                  <a:pt x="692" y="814"/>
                  <a:pt x="562" y="663"/>
                </a:cubicBezTo>
                <a:moveTo>
                  <a:pt x="701" y="494"/>
                </a:moveTo>
                <a:cubicBezTo>
                  <a:pt x="603" y="591"/>
                  <a:pt x="437" y="521"/>
                  <a:pt x="437" y="385"/>
                </a:cubicBezTo>
                <a:cubicBezTo>
                  <a:pt x="437" y="380"/>
                  <a:pt x="441" y="375"/>
                  <a:pt x="446" y="375"/>
                </a:cubicBezTo>
                <a:lnTo>
                  <a:pt x="746" y="375"/>
                </a:lnTo>
                <a:cubicBezTo>
                  <a:pt x="745" y="379"/>
                  <a:pt x="753" y="442"/>
                  <a:pt x="701" y="494"/>
                </a:cubicBezTo>
                <a:moveTo>
                  <a:pt x="1179" y="710"/>
                </a:moveTo>
                <a:cubicBezTo>
                  <a:pt x="1212" y="664"/>
                  <a:pt x="1235" y="612"/>
                  <a:pt x="1249" y="556"/>
                </a:cubicBezTo>
                <a:cubicBezTo>
                  <a:pt x="1287" y="508"/>
                  <a:pt x="1307" y="447"/>
                  <a:pt x="1307" y="385"/>
                </a:cubicBezTo>
                <a:cubicBezTo>
                  <a:pt x="1307" y="326"/>
                  <a:pt x="1269" y="275"/>
                  <a:pt x="1216" y="257"/>
                </a:cubicBezTo>
                <a:cubicBezTo>
                  <a:pt x="1143" y="104"/>
                  <a:pt x="988" y="0"/>
                  <a:pt x="809" y="0"/>
                </a:cubicBezTo>
                <a:cubicBezTo>
                  <a:pt x="631" y="0"/>
                  <a:pt x="475" y="104"/>
                  <a:pt x="402" y="257"/>
                </a:cubicBezTo>
                <a:cubicBezTo>
                  <a:pt x="349" y="275"/>
                  <a:pt x="311" y="326"/>
                  <a:pt x="311" y="385"/>
                </a:cubicBezTo>
                <a:cubicBezTo>
                  <a:pt x="311" y="447"/>
                  <a:pt x="332" y="508"/>
                  <a:pt x="370" y="556"/>
                </a:cubicBezTo>
                <a:cubicBezTo>
                  <a:pt x="383" y="612"/>
                  <a:pt x="406" y="664"/>
                  <a:pt x="439" y="710"/>
                </a:cubicBezTo>
                <a:cubicBezTo>
                  <a:pt x="178" y="844"/>
                  <a:pt x="0" y="1117"/>
                  <a:pt x="0" y="1430"/>
                </a:cubicBezTo>
                <a:lnTo>
                  <a:pt x="0" y="1554"/>
                </a:lnTo>
                <a:cubicBezTo>
                  <a:pt x="0" y="1589"/>
                  <a:pt x="28" y="1618"/>
                  <a:pt x="63" y="1618"/>
                </a:cubicBezTo>
                <a:lnTo>
                  <a:pt x="1555" y="1618"/>
                </a:lnTo>
                <a:cubicBezTo>
                  <a:pt x="1590" y="1618"/>
                  <a:pt x="1618" y="1589"/>
                  <a:pt x="1618" y="1554"/>
                </a:cubicBezTo>
                <a:lnTo>
                  <a:pt x="1618" y="1430"/>
                </a:lnTo>
                <a:cubicBezTo>
                  <a:pt x="1618" y="1117"/>
                  <a:pt x="1440" y="845"/>
                  <a:pt x="1179" y="71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00"/>
        <p:cNvGrpSpPr/>
        <p:nvPr/>
      </p:nvGrpSpPr>
      <p:grpSpPr>
        <a:xfrm>
          <a:off x="0" y="0"/>
          <a:ext cx="0" cy="0"/>
          <a:chOff x="0" y="0"/>
          <a:chExt cx="0" cy="0"/>
        </a:xfrm>
      </p:grpSpPr>
      <p:sp>
        <p:nvSpPr>
          <p:cNvPr id="10301" name="Google Shape;10301;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302" name="Google Shape;10302;p68"/>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3" name="Google Shape;10303;p68"/>
          <p:cNvGrpSpPr/>
          <p:nvPr/>
        </p:nvGrpSpPr>
        <p:grpSpPr>
          <a:xfrm>
            <a:off x="835580" y="2140412"/>
            <a:ext cx="426462" cy="420796"/>
            <a:chOff x="-6713450" y="2397900"/>
            <a:chExt cx="295375" cy="291450"/>
          </a:xfrm>
        </p:grpSpPr>
        <p:sp>
          <p:nvSpPr>
            <p:cNvPr id="10304" name="Google Shape;10304;p68"/>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8"/>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6" name="Google Shape;10306;p68"/>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7" name="Google Shape;10307;p68"/>
          <p:cNvGrpSpPr/>
          <p:nvPr/>
        </p:nvGrpSpPr>
        <p:grpSpPr>
          <a:xfrm>
            <a:off x="3540341" y="1631401"/>
            <a:ext cx="423069" cy="420507"/>
            <a:chOff x="-4932650" y="2046625"/>
            <a:chExt cx="293025" cy="291250"/>
          </a:xfrm>
        </p:grpSpPr>
        <p:sp>
          <p:nvSpPr>
            <p:cNvPr id="10308" name="Google Shape;10308;p68"/>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8"/>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0" name="Google Shape;10310;p68"/>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1" name="Google Shape;10311;p68"/>
          <p:cNvGrpSpPr/>
          <p:nvPr/>
        </p:nvGrpSpPr>
        <p:grpSpPr>
          <a:xfrm>
            <a:off x="3552272" y="2660957"/>
            <a:ext cx="423069" cy="420796"/>
            <a:chOff x="-4931075" y="2765725"/>
            <a:chExt cx="293025" cy="291450"/>
          </a:xfrm>
        </p:grpSpPr>
        <p:sp>
          <p:nvSpPr>
            <p:cNvPr id="10312" name="Google Shape;10312;p68"/>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8"/>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68"/>
          <p:cNvGrpSpPr/>
          <p:nvPr/>
        </p:nvGrpSpPr>
        <p:grpSpPr>
          <a:xfrm>
            <a:off x="6257840" y="1656289"/>
            <a:ext cx="420796" cy="370732"/>
            <a:chOff x="-3137650" y="2067900"/>
            <a:chExt cx="291450" cy="256775"/>
          </a:xfrm>
        </p:grpSpPr>
        <p:sp>
          <p:nvSpPr>
            <p:cNvPr id="10315" name="Google Shape;10315;p68"/>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8"/>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8"/>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68"/>
          <p:cNvGrpSpPr/>
          <p:nvPr/>
        </p:nvGrpSpPr>
        <p:grpSpPr>
          <a:xfrm>
            <a:off x="6257840" y="2139926"/>
            <a:ext cx="420796" cy="421770"/>
            <a:chOff x="-3137650" y="2408950"/>
            <a:chExt cx="291450" cy="292125"/>
          </a:xfrm>
        </p:grpSpPr>
        <p:sp>
          <p:nvSpPr>
            <p:cNvPr id="10319" name="Google Shape;10319;p68"/>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8"/>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8"/>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8"/>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8"/>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8"/>
          <p:cNvGrpSpPr/>
          <p:nvPr/>
        </p:nvGrpSpPr>
        <p:grpSpPr>
          <a:xfrm>
            <a:off x="6269771" y="2685412"/>
            <a:ext cx="420796" cy="371887"/>
            <a:chOff x="-3137650" y="2787000"/>
            <a:chExt cx="291450" cy="257575"/>
          </a:xfrm>
        </p:grpSpPr>
        <p:sp>
          <p:nvSpPr>
            <p:cNvPr id="10325" name="Google Shape;10325;p68"/>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8"/>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8"/>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8"/>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8"/>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8"/>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8"/>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8"/>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3" name="Google Shape;10333;p68"/>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8"/>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8"/>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68"/>
          <p:cNvGrpSpPr/>
          <p:nvPr/>
        </p:nvGrpSpPr>
        <p:grpSpPr>
          <a:xfrm>
            <a:off x="1387948" y="2660397"/>
            <a:ext cx="421914" cy="421914"/>
            <a:chOff x="-6354300" y="2757075"/>
            <a:chExt cx="292225" cy="292225"/>
          </a:xfrm>
        </p:grpSpPr>
        <p:sp>
          <p:nvSpPr>
            <p:cNvPr id="10337" name="Google Shape;10337;p68"/>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8"/>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8"/>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8"/>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68"/>
          <p:cNvGrpSpPr/>
          <p:nvPr/>
        </p:nvGrpSpPr>
        <p:grpSpPr>
          <a:xfrm>
            <a:off x="4081951" y="1629560"/>
            <a:ext cx="424188" cy="424188"/>
            <a:chOff x="-4573475" y="2045850"/>
            <a:chExt cx="293800" cy="293800"/>
          </a:xfrm>
        </p:grpSpPr>
        <p:sp>
          <p:nvSpPr>
            <p:cNvPr id="10342" name="Google Shape;10342;p68"/>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8"/>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68"/>
          <p:cNvGrpSpPr/>
          <p:nvPr/>
        </p:nvGrpSpPr>
        <p:grpSpPr>
          <a:xfrm>
            <a:off x="4081374" y="2138699"/>
            <a:ext cx="425343" cy="424225"/>
            <a:chOff x="-4570325" y="2405775"/>
            <a:chExt cx="294600" cy="293825"/>
          </a:xfrm>
        </p:grpSpPr>
        <p:sp>
          <p:nvSpPr>
            <p:cNvPr id="10345" name="Google Shape;10345;p68"/>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8"/>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8"/>
          <p:cNvGrpSpPr/>
          <p:nvPr/>
        </p:nvGrpSpPr>
        <p:grpSpPr>
          <a:xfrm>
            <a:off x="4094442" y="2659838"/>
            <a:ext cx="423069" cy="423033"/>
            <a:chOff x="-4572700" y="2764950"/>
            <a:chExt cx="293025" cy="293000"/>
          </a:xfrm>
        </p:grpSpPr>
        <p:sp>
          <p:nvSpPr>
            <p:cNvPr id="10348" name="Google Shape;10348;p68"/>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8"/>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8"/>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8"/>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8"/>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8"/>
          <p:cNvGrpSpPr/>
          <p:nvPr/>
        </p:nvGrpSpPr>
        <p:grpSpPr>
          <a:xfrm>
            <a:off x="6813205" y="1631239"/>
            <a:ext cx="414840" cy="420832"/>
            <a:chOff x="-2777700" y="2049775"/>
            <a:chExt cx="287325" cy="291475"/>
          </a:xfrm>
        </p:grpSpPr>
        <p:sp>
          <p:nvSpPr>
            <p:cNvPr id="10354" name="Google Shape;10354;p68"/>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8"/>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8"/>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8"/>
          <p:cNvGrpSpPr/>
          <p:nvPr/>
        </p:nvGrpSpPr>
        <p:grpSpPr>
          <a:xfrm>
            <a:off x="6809667" y="2140431"/>
            <a:ext cx="421914" cy="420759"/>
            <a:chOff x="-2571737" y="2403625"/>
            <a:chExt cx="292225" cy="291425"/>
          </a:xfrm>
        </p:grpSpPr>
        <p:sp>
          <p:nvSpPr>
            <p:cNvPr id="10358" name="Google Shape;10358;p68"/>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8"/>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8"/>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8"/>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8"/>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8"/>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8"/>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68"/>
          <p:cNvGrpSpPr/>
          <p:nvPr/>
        </p:nvGrpSpPr>
        <p:grpSpPr>
          <a:xfrm>
            <a:off x="6809667" y="2661534"/>
            <a:ext cx="421914" cy="419640"/>
            <a:chOff x="-2571737" y="2764550"/>
            <a:chExt cx="292225" cy="290650"/>
          </a:xfrm>
        </p:grpSpPr>
        <p:sp>
          <p:nvSpPr>
            <p:cNvPr id="10366" name="Google Shape;10366;p68"/>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8"/>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8"/>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8"/>
          <p:cNvGrpSpPr/>
          <p:nvPr/>
        </p:nvGrpSpPr>
        <p:grpSpPr>
          <a:xfrm>
            <a:off x="3009168" y="3230538"/>
            <a:ext cx="421914" cy="423864"/>
            <a:chOff x="-1333975" y="2365850"/>
            <a:chExt cx="292225" cy="293575"/>
          </a:xfrm>
        </p:grpSpPr>
        <p:sp>
          <p:nvSpPr>
            <p:cNvPr id="10370" name="Google Shape;10370;p68"/>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8"/>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8"/>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8"/>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8"/>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8"/>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8"/>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8"/>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68"/>
          <p:cNvGrpSpPr/>
          <p:nvPr/>
        </p:nvGrpSpPr>
        <p:grpSpPr>
          <a:xfrm>
            <a:off x="1942643" y="2660397"/>
            <a:ext cx="398020" cy="421914"/>
            <a:chOff x="-5995925" y="2757850"/>
            <a:chExt cx="275675" cy="292225"/>
          </a:xfrm>
        </p:grpSpPr>
        <p:sp>
          <p:nvSpPr>
            <p:cNvPr id="10379" name="Google Shape;10379;p68"/>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8"/>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8"/>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8"/>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8"/>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8"/>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8"/>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8"/>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8"/>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68"/>
          <p:cNvGrpSpPr/>
          <p:nvPr/>
        </p:nvGrpSpPr>
        <p:grpSpPr>
          <a:xfrm>
            <a:off x="4622930" y="1631816"/>
            <a:ext cx="421951" cy="419677"/>
            <a:chOff x="-4211975" y="2046625"/>
            <a:chExt cx="292250" cy="290675"/>
          </a:xfrm>
        </p:grpSpPr>
        <p:sp>
          <p:nvSpPr>
            <p:cNvPr id="10389" name="Google Shape;10389;p68"/>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8"/>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68"/>
          <p:cNvGrpSpPr/>
          <p:nvPr/>
        </p:nvGrpSpPr>
        <p:grpSpPr>
          <a:xfrm>
            <a:off x="4672976" y="2138699"/>
            <a:ext cx="321859" cy="424225"/>
            <a:chOff x="-4178875" y="2405775"/>
            <a:chExt cx="222925" cy="293825"/>
          </a:xfrm>
        </p:grpSpPr>
        <p:sp>
          <p:nvSpPr>
            <p:cNvPr id="10392" name="Google Shape;10392;p68"/>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8"/>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8"/>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8"/>
          <p:cNvGrpSpPr/>
          <p:nvPr/>
        </p:nvGrpSpPr>
        <p:grpSpPr>
          <a:xfrm>
            <a:off x="4635439" y="2673483"/>
            <a:ext cx="420796" cy="395746"/>
            <a:chOff x="-4211975" y="2783850"/>
            <a:chExt cx="291450" cy="274100"/>
          </a:xfrm>
        </p:grpSpPr>
        <p:sp>
          <p:nvSpPr>
            <p:cNvPr id="10396" name="Google Shape;10396;p68"/>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9" name="Google Shape;10399;p68"/>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0" name="Google Shape;10400;p68"/>
          <p:cNvGrpSpPr/>
          <p:nvPr/>
        </p:nvGrpSpPr>
        <p:grpSpPr>
          <a:xfrm>
            <a:off x="7340368" y="2140413"/>
            <a:ext cx="420796" cy="420796"/>
            <a:chOff x="-2419325" y="2408150"/>
            <a:chExt cx="291450" cy="291450"/>
          </a:xfrm>
        </p:grpSpPr>
        <p:sp>
          <p:nvSpPr>
            <p:cNvPr id="10401" name="Google Shape;10401;p68"/>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8"/>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8"/>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68"/>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8"/>
          <p:cNvGrpSpPr/>
          <p:nvPr/>
        </p:nvGrpSpPr>
        <p:grpSpPr>
          <a:xfrm>
            <a:off x="4661893" y="3231514"/>
            <a:ext cx="420796" cy="421914"/>
            <a:chOff x="-1333200" y="2770450"/>
            <a:chExt cx="291450" cy="292225"/>
          </a:xfrm>
        </p:grpSpPr>
        <p:sp>
          <p:nvSpPr>
            <p:cNvPr id="10410" name="Google Shape;10410;p68"/>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8"/>
          <p:cNvGrpSpPr/>
          <p:nvPr/>
        </p:nvGrpSpPr>
        <p:grpSpPr>
          <a:xfrm>
            <a:off x="2458506" y="1631256"/>
            <a:ext cx="423069" cy="420796"/>
            <a:chOff x="-5635200" y="2037975"/>
            <a:chExt cx="293025" cy="291450"/>
          </a:xfrm>
        </p:grpSpPr>
        <p:sp>
          <p:nvSpPr>
            <p:cNvPr id="10413" name="Google Shape;10413;p68"/>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8"/>
          <p:cNvGrpSpPr/>
          <p:nvPr/>
        </p:nvGrpSpPr>
        <p:grpSpPr>
          <a:xfrm>
            <a:off x="2456792" y="2140412"/>
            <a:ext cx="426499" cy="420796"/>
            <a:chOff x="-5637575" y="2397900"/>
            <a:chExt cx="295400" cy="291450"/>
          </a:xfrm>
        </p:grpSpPr>
        <p:sp>
          <p:nvSpPr>
            <p:cNvPr id="10416" name="Google Shape;10416;p68"/>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8"/>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8"/>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8"/>
          <p:cNvGrpSpPr/>
          <p:nvPr/>
        </p:nvGrpSpPr>
        <p:grpSpPr>
          <a:xfrm>
            <a:off x="2470455" y="2660397"/>
            <a:ext cx="423033" cy="421914"/>
            <a:chOff x="-5635975" y="2757075"/>
            <a:chExt cx="293000" cy="292225"/>
          </a:xfrm>
        </p:grpSpPr>
        <p:sp>
          <p:nvSpPr>
            <p:cNvPr id="10421" name="Google Shape;10421;p68"/>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8"/>
          <p:cNvGrpSpPr/>
          <p:nvPr/>
        </p:nvGrpSpPr>
        <p:grpSpPr>
          <a:xfrm>
            <a:off x="5154391" y="1631256"/>
            <a:ext cx="423069" cy="420796"/>
            <a:chOff x="-3854375" y="2046625"/>
            <a:chExt cx="293025" cy="291450"/>
          </a:xfrm>
        </p:grpSpPr>
        <p:sp>
          <p:nvSpPr>
            <p:cNvPr id="10424" name="Google Shape;10424;p68"/>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68"/>
          <p:cNvGrpSpPr/>
          <p:nvPr/>
        </p:nvGrpSpPr>
        <p:grpSpPr>
          <a:xfrm>
            <a:off x="5153254" y="2138717"/>
            <a:ext cx="425343" cy="424188"/>
            <a:chOff x="-3854375" y="2405000"/>
            <a:chExt cx="294600" cy="293800"/>
          </a:xfrm>
        </p:grpSpPr>
        <p:sp>
          <p:nvSpPr>
            <p:cNvPr id="10427" name="Google Shape;10427;p68"/>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8"/>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8"/>
          <p:cNvGrpSpPr/>
          <p:nvPr/>
        </p:nvGrpSpPr>
        <p:grpSpPr>
          <a:xfrm>
            <a:off x="5167459" y="2659838"/>
            <a:ext cx="420796" cy="423033"/>
            <a:chOff x="-3852025" y="2764950"/>
            <a:chExt cx="291450" cy="293000"/>
          </a:xfrm>
        </p:grpSpPr>
        <p:sp>
          <p:nvSpPr>
            <p:cNvPr id="10430" name="Google Shape;10430;p68"/>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68"/>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8"/>
          <p:cNvGrpSpPr/>
          <p:nvPr/>
        </p:nvGrpSpPr>
        <p:grpSpPr>
          <a:xfrm>
            <a:off x="7890048" y="2660398"/>
            <a:ext cx="420796" cy="421914"/>
            <a:chOff x="-2060175" y="2768875"/>
            <a:chExt cx="291450" cy="292225"/>
          </a:xfrm>
        </p:grpSpPr>
        <p:sp>
          <p:nvSpPr>
            <p:cNvPr id="10435" name="Google Shape;10435;p68"/>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8"/>
          <p:cNvGrpSpPr/>
          <p:nvPr/>
        </p:nvGrpSpPr>
        <p:grpSpPr>
          <a:xfrm>
            <a:off x="1903657" y="3232071"/>
            <a:ext cx="421914" cy="420796"/>
            <a:chOff x="-937025" y="2064750"/>
            <a:chExt cx="292225" cy="291450"/>
          </a:xfrm>
        </p:grpSpPr>
        <p:sp>
          <p:nvSpPr>
            <p:cNvPr id="10438" name="Google Shape;10438;p68"/>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8"/>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8"/>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8"/>
          <p:cNvGrpSpPr/>
          <p:nvPr/>
        </p:nvGrpSpPr>
        <p:grpSpPr>
          <a:xfrm>
            <a:off x="3006820" y="1630697"/>
            <a:ext cx="421951" cy="421914"/>
            <a:chOff x="-5276050" y="2037975"/>
            <a:chExt cx="292250" cy="292225"/>
          </a:xfrm>
        </p:grpSpPr>
        <p:sp>
          <p:nvSpPr>
            <p:cNvPr id="10442" name="Google Shape;10442;p68"/>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68"/>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68"/>
          <p:cNvGrpSpPr/>
          <p:nvPr/>
        </p:nvGrpSpPr>
        <p:grpSpPr>
          <a:xfrm>
            <a:off x="5765634" y="1631256"/>
            <a:ext cx="324133" cy="420796"/>
            <a:chOff x="-3462150" y="2046625"/>
            <a:chExt cx="224500" cy="291450"/>
          </a:xfrm>
        </p:grpSpPr>
        <p:sp>
          <p:nvSpPr>
            <p:cNvPr id="10448" name="Google Shape;10448;p68"/>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8"/>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8"/>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8"/>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68"/>
          <p:cNvGrpSpPr/>
          <p:nvPr/>
        </p:nvGrpSpPr>
        <p:grpSpPr>
          <a:xfrm>
            <a:off x="5741197" y="2139276"/>
            <a:ext cx="373006" cy="423069"/>
            <a:chOff x="-3478675" y="2405775"/>
            <a:chExt cx="258350" cy="293025"/>
          </a:xfrm>
        </p:grpSpPr>
        <p:sp>
          <p:nvSpPr>
            <p:cNvPr id="10456" name="Google Shape;10456;p68"/>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68"/>
          <p:cNvGrpSpPr/>
          <p:nvPr/>
        </p:nvGrpSpPr>
        <p:grpSpPr>
          <a:xfrm>
            <a:off x="5803715" y="2660398"/>
            <a:ext cx="271831" cy="421914"/>
            <a:chOff x="-3443250" y="2765725"/>
            <a:chExt cx="188275" cy="292225"/>
          </a:xfrm>
        </p:grpSpPr>
        <p:sp>
          <p:nvSpPr>
            <p:cNvPr id="10461" name="Google Shape;10461;p68"/>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8"/>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8"/>
          <p:cNvGrpSpPr/>
          <p:nvPr/>
        </p:nvGrpSpPr>
        <p:grpSpPr>
          <a:xfrm>
            <a:off x="832612" y="3230934"/>
            <a:ext cx="371887" cy="423069"/>
            <a:chOff x="-1684475" y="2049000"/>
            <a:chExt cx="257575" cy="293025"/>
          </a:xfrm>
        </p:grpSpPr>
        <p:sp>
          <p:nvSpPr>
            <p:cNvPr id="10466" name="Google Shape;10466;p68"/>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0" name="Google Shape;10470;p68"/>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68"/>
          <p:cNvGrpSpPr/>
          <p:nvPr/>
        </p:nvGrpSpPr>
        <p:grpSpPr>
          <a:xfrm>
            <a:off x="4122504" y="3231514"/>
            <a:ext cx="420796" cy="421914"/>
            <a:chOff x="-1700225" y="2768875"/>
            <a:chExt cx="291450" cy="292225"/>
          </a:xfrm>
        </p:grpSpPr>
        <p:sp>
          <p:nvSpPr>
            <p:cNvPr id="10472" name="Google Shape;10472;p68"/>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8"/>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8"/>
          <p:cNvGrpSpPr/>
          <p:nvPr/>
        </p:nvGrpSpPr>
        <p:grpSpPr>
          <a:xfrm>
            <a:off x="3590852" y="3230935"/>
            <a:ext cx="371887" cy="423069"/>
            <a:chOff x="-919700" y="2420750"/>
            <a:chExt cx="257575" cy="293025"/>
          </a:xfrm>
        </p:grpSpPr>
        <p:sp>
          <p:nvSpPr>
            <p:cNvPr id="10479" name="Google Shape;10479;p68"/>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68"/>
          <p:cNvGrpSpPr/>
          <p:nvPr/>
        </p:nvGrpSpPr>
        <p:grpSpPr>
          <a:xfrm>
            <a:off x="1926044" y="1645950"/>
            <a:ext cx="409531" cy="410617"/>
            <a:chOff x="6679825" y="2693700"/>
            <a:chExt cx="257875" cy="258575"/>
          </a:xfrm>
        </p:grpSpPr>
        <p:sp>
          <p:nvSpPr>
            <p:cNvPr id="10483" name="Google Shape;10483;p68"/>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8"/>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8"/>
          <p:cNvGrpSpPr/>
          <p:nvPr/>
        </p:nvGrpSpPr>
        <p:grpSpPr>
          <a:xfrm>
            <a:off x="1915618" y="2142110"/>
            <a:ext cx="420531" cy="417262"/>
            <a:chOff x="6790450" y="3119050"/>
            <a:chExt cx="262750" cy="260675"/>
          </a:xfrm>
        </p:grpSpPr>
        <p:sp>
          <p:nvSpPr>
            <p:cNvPr id="10486" name="Google Shape;10486;p68"/>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8"/>
          <p:cNvGrpSpPr/>
          <p:nvPr/>
        </p:nvGrpSpPr>
        <p:grpSpPr>
          <a:xfrm>
            <a:off x="6542730" y="3755436"/>
            <a:ext cx="358093" cy="407391"/>
            <a:chOff x="7660859" y="2571753"/>
            <a:chExt cx="366561" cy="417024"/>
          </a:xfrm>
        </p:grpSpPr>
        <p:sp>
          <p:nvSpPr>
            <p:cNvPr id="10489" name="Google Shape;10489;p68"/>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68"/>
          <p:cNvGrpSpPr/>
          <p:nvPr/>
        </p:nvGrpSpPr>
        <p:grpSpPr>
          <a:xfrm>
            <a:off x="4077412" y="3755436"/>
            <a:ext cx="407391" cy="407391"/>
            <a:chOff x="5566722" y="2571753"/>
            <a:chExt cx="417024" cy="417024"/>
          </a:xfrm>
        </p:grpSpPr>
        <p:sp>
          <p:nvSpPr>
            <p:cNvPr id="10493" name="Google Shape;10493;p68"/>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8"/>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8"/>
          <p:cNvGrpSpPr/>
          <p:nvPr/>
        </p:nvGrpSpPr>
        <p:grpSpPr>
          <a:xfrm>
            <a:off x="4693744" y="3857692"/>
            <a:ext cx="407381" cy="202880"/>
            <a:chOff x="6090251" y="2676413"/>
            <a:chExt cx="417014" cy="207677"/>
          </a:xfrm>
        </p:grpSpPr>
        <p:sp>
          <p:nvSpPr>
            <p:cNvPr id="10496" name="Google Shape;10496;p68"/>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8"/>
          <p:cNvGrpSpPr/>
          <p:nvPr/>
        </p:nvGrpSpPr>
        <p:grpSpPr>
          <a:xfrm>
            <a:off x="5926398" y="3755436"/>
            <a:ext cx="407391" cy="407391"/>
            <a:chOff x="7137330" y="2571753"/>
            <a:chExt cx="417024" cy="417024"/>
          </a:xfrm>
        </p:grpSpPr>
        <p:sp>
          <p:nvSpPr>
            <p:cNvPr id="10501" name="Google Shape;10501;p68"/>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8"/>
          <p:cNvGrpSpPr/>
          <p:nvPr/>
        </p:nvGrpSpPr>
        <p:grpSpPr>
          <a:xfrm>
            <a:off x="5310066" y="3755436"/>
            <a:ext cx="407391" cy="407391"/>
            <a:chOff x="6613801" y="2571753"/>
            <a:chExt cx="417024" cy="417024"/>
          </a:xfrm>
        </p:grpSpPr>
        <p:sp>
          <p:nvSpPr>
            <p:cNvPr id="10505" name="Google Shape;10505;p68"/>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8"/>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8"/>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8"/>
          <p:cNvGrpSpPr/>
          <p:nvPr/>
        </p:nvGrpSpPr>
        <p:grpSpPr>
          <a:xfrm>
            <a:off x="7896740" y="3238780"/>
            <a:ext cx="407411" cy="407411"/>
            <a:chOff x="2964567" y="2571753"/>
            <a:chExt cx="417045" cy="417045"/>
          </a:xfrm>
        </p:grpSpPr>
        <p:sp>
          <p:nvSpPr>
            <p:cNvPr id="10511" name="Google Shape;10511;p68"/>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8"/>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8"/>
          <p:cNvGrpSpPr/>
          <p:nvPr/>
        </p:nvGrpSpPr>
        <p:grpSpPr>
          <a:xfrm>
            <a:off x="1612062" y="3815897"/>
            <a:ext cx="407391" cy="286470"/>
            <a:chOff x="3476576" y="2633631"/>
            <a:chExt cx="417024" cy="293244"/>
          </a:xfrm>
        </p:grpSpPr>
        <p:sp>
          <p:nvSpPr>
            <p:cNvPr id="10514" name="Google Shape;10514;p68"/>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8"/>
          <p:cNvGrpSpPr/>
          <p:nvPr/>
        </p:nvGrpSpPr>
        <p:grpSpPr>
          <a:xfrm>
            <a:off x="2228394" y="3755508"/>
            <a:ext cx="407411" cy="407248"/>
            <a:chOff x="3988564" y="2571836"/>
            <a:chExt cx="417045" cy="416878"/>
          </a:xfrm>
        </p:grpSpPr>
        <p:sp>
          <p:nvSpPr>
            <p:cNvPr id="10517" name="Google Shape;10517;p68"/>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8"/>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68"/>
          <p:cNvGrpSpPr/>
          <p:nvPr/>
        </p:nvGrpSpPr>
        <p:grpSpPr>
          <a:xfrm>
            <a:off x="2844747" y="3755436"/>
            <a:ext cx="407391" cy="407391"/>
            <a:chOff x="4500573" y="2571753"/>
            <a:chExt cx="417024" cy="417024"/>
          </a:xfrm>
        </p:grpSpPr>
        <p:sp>
          <p:nvSpPr>
            <p:cNvPr id="10520" name="Google Shape;10520;p68"/>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68"/>
          <p:cNvGrpSpPr/>
          <p:nvPr/>
        </p:nvGrpSpPr>
        <p:grpSpPr>
          <a:xfrm>
            <a:off x="3461079" y="3755436"/>
            <a:ext cx="407391" cy="407391"/>
            <a:chOff x="5012603" y="2571753"/>
            <a:chExt cx="417024" cy="417024"/>
          </a:xfrm>
        </p:grpSpPr>
        <p:sp>
          <p:nvSpPr>
            <p:cNvPr id="10523" name="Google Shape;10523;p68"/>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8"/>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68"/>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68"/>
          <p:cNvGrpSpPr/>
          <p:nvPr/>
        </p:nvGrpSpPr>
        <p:grpSpPr>
          <a:xfrm>
            <a:off x="5721826" y="3238790"/>
            <a:ext cx="407432" cy="407391"/>
            <a:chOff x="812101" y="2571761"/>
            <a:chExt cx="417066" cy="417024"/>
          </a:xfrm>
        </p:grpSpPr>
        <p:sp>
          <p:nvSpPr>
            <p:cNvPr id="10527" name="Google Shape;10527;p6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8"/>
          <p:cNvGrpSpPr/>
          <p:nvPr/>
        </p:nvGrpSpPr>
        <p:grpSpPr>
          <a:xfrm>
            <a:off x="6242420" y="3238790"/>
            <a:ext cx="407391" cy="407391"/>
            <a:chOff x="1323129" y="2571761"/>
            <a:chExt cx="417024" cy="417024"/>
          </a:xfrm>
        </p:grpSpPr>
        <p:sp>
          <p:nvSpPr>
            <p:cNvPr id="10532" name="Google Shape;10532;p6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6" name="Google Shape;10536;p68"/>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7" name="Google Shape;10537;p68"/>
          <p:cNvGrpSpPr/>
          <p:nvPr/>
        </p:nvGrpSpPr>
        <p:grpSpPr>
          <a:xfrm>
            <a:off x="7378895" y="3238843"/>
            <a:ext cx="408023" cy="407411"/>
            <a:chOff x="2344476" y="2571761"/>
            <a:chExt cx="417671" cy="417045"/>
          </a:xfrm>
        </p:grpSpPr>
        <p:sp>
          <p:nvSpPr>
            <p:cNvPr id="10538" name="Google Shape;10538;p68"/>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8"/>
          <p:cNvGrpSpPr/>
          <p:nvPr/>
        </p:nvGrpSpPr>
        <p:grpSpPr>
          <a:xfrm>
            <a:off x="7109755" y="3759535"/>
            <a:ext cx="399178" cy="399178"/>
            <a:chOff x="2038375" y="3798025"/>
            <a:chExt cx="841792" cy="841792"/>
          </a:xfrm>
        </p:grpSpPr>
        <p:sp>
          <p:nvSpPr>
            <p:cNvPr id="10541" name="Google Shape;10541;p68"/>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6"/>
        <p:cNvGrpSpPr/>
        <p:nvPr/>
      </p:nvGrpSpPr>
      <p:grpSpPr>
        <a:xfrm>
          <a:off x="0" y="0"/>
          <a:ext cx="0" cy="0"/>
          <a:chOff x="0" y="0"/>
          <a:chExt cx="0" cy="0"/>
        </a:xfrm>
      </p:grpSpPr>
      <p:pic>
        <p:nvPicPr>
          <p:cNvPr id="10547" name="Google Shape;10547;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3"/>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Things to include in your portfolio</a:t>
            </a:r>
            <a:endParaRPr/>
          </a:p>
        </p:txBody>
      </p:sp>
      <p:sp>
        <p:nvSpPr>
          <p:cNvPr id="388" name="Google Shape;388;p33"/>
          <p:cNvSpPr txBox="1">
            <a:spLocks noGrp="1"/>
          </p:cNvSpPr>
          <p:nvPr>
            <p:ph type="subTitle" idx="4"/>
          </p:nvPr>
        </p:nvSpPr>
        <p:spPr>
          <a:xfrm>
            <a:off x="851225"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Work samples</a:t>
            </a:r>
            <a:endParaRPr/>
          </a:p>
        </p:txBody>
      </p:sp>
      <p:sp>
        <p:nvSpPr>
          <p:cNvPr id="389" name="Google Shape;389;p33"/>
          <p:cNvSpPr txBox="1">
            <a:spLocks noGrp="1"/>
          </p:cNvSpPr>
          <p:nvPr>
            <p:ph type="subTitle" idx="5"/>
          </p:nvPr>
        </p:nvSpPr>
        <p:spPr>
          <a:xfrm>
            <a:off x="3397954"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390" name="Google Shape;390;p33"/>
          <p:cNvSpPr txBox="1">
            <a:spLocks noGrp="1"/>
          </p:cNvSpPr>
          <p:nvPr>
            <p:ph type="subTitle" idx="1"/>
          </p:nvPr>
        </p:nvSpPr>
        <p:spPr>
          <a:xfrm>
            <a:off x="851225" y="3081200"/>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the work samples for a practical overview of demonstrated capabilities and expertise. Each example offers insights into </a:t>
            </a:r>
            <a:endParaRPr/>
          </a:p>
          <a:p>
            <a:pPr marL="0" lvl="0" indent="0" algn="ctr" rtl="0">
              <a:spcBef>
                <a:spcPts val="0"/>
              </a:spcBef>
              <a:spcAft>
                <a:spcPts val="0"/>
              </a:spcAft>
              <a:buNone/>
            </a:pPr>
            <a:r>
              <a:rPr lang="en"/>
              <a:t>various projects</a:t>
            </a:r>
            <a:endParaRPr/>
          </a:p>
        </p:txBody>
      </p:sp>
      <p:sp>
        <p:nvSpPr>
          <p:cNvPr id="391" name="Google Shape;391;p33"/>
          <p:cNvSpPr txBox="1">
            <a:spLocks noGrp="1"/>
          </p:cNvSpPr>
          <p:nvPr>
            <p:ph type="subTitle" idx="2"/>
          </p:nvPr>
        </p:nvSpPr>
        <p:spPr>
          <a:xfrm>
            <a:off x="3397950" y="3081200"/>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392" name="Google Shape;392;p33"/>
          <p:cNvSpPr txBox="1">
            <a:spLocks noGrp="1"/>
          </p:cNvSpPr>
          <p:nvPr>
            <p:ph type="subTitle" idx="3"/>
          </p:nvPr>
        </p:nvSpPr>
        <p:spPr>
          <a:xfrm>
            <a:off x="5944675" y="3081201"/>
            <a:ext cx="2348100" cy="129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393" name="Google Shape;393;p33"/>
          <p:cNvSpPr txBox="1">
            <a:spLocks noGrp="1"/>
          </p:cNvSpPr>
          <p:nvPr>
            <p:ph type="subTitle" idx="6"/>
          </p:nvPr>
        </p:nvSpPr>
        <p:spPr>
          <a:xfrm>
            <a:off x="5944675" y="2256425"/>
            <a:ext cx="2348100" cy="8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Professional narrative</a:t>
            </a:r>
            <a:endParaRPr/>
          </a:p>
        </p:txBody>
      </p:sp>
      <p:sp>
        <p:nvSpPr>
          <p:cNvPr id="394" name="Google Shape;394;p33"/>
          <p:cNvSpPr/>
          <p:nvPr/>
        </p:nvSpPr>
        <p:spPr>
          <a:xfrm>
            <a:off x="1834187" y="1857134"/>
            <a:ext cx="382176" cy="382412"/>
          </a:xfrm>
          <a:custGeom>
            <a:avLst/>
            <a:gdLst/>
            <a:ahLst/>
            <a:cxnLst/>
            <a:rect l="l" t="t" r="r" b="b"/>
            <a:pathLst>
              <a:path w="1618" h="1619" extrusionOk="0">
                <a:moveTo>
                  <a:pt x="481" y="312"/>
                </a:moveTo>
                <a:cubicBezTo>
                  <a:pt x="481" y="269"/>
                  <a:pt x="516" y="233"/>
                  <a:pt x="560" y="233"/>
                </a:cubicBezTo>
                <a:cubicBezTo>
                  <a:pt x="604" y="233"/>
                  <a:pt x="639" y="269"/>
                  <a:pt x="639" y="312"/>
                </a:cubicBezTo>
                <a:cubicBezTo>
                  <a:pt x="639" y="356"/>
                  <a:pt x="604" y="391"/>
                  <a:pt x="560" y="391"/>
                </a:cubicBezTo>
                <a:cubicBezTo>
                  <a:pt x="516" y="391"/>
                  <a:pt x="481" y="356"/>
                  <a:pt x="481" y="312"/>
                </a:cubicBezTo>
                <a:moveTo>
                  <a:pt x="232" y="312"/>
                </a:moveTo>
                <a:cubicBezTo>
                  <a:pt x="232" y="269"/>
                  <a:pt x="268" y="233"/>
                  <a:pt x="311" y="233"/>
                </a:cubicBezTo>
                <a:cubicBezTo>
                  <a:pt x="355" y="233"/>
                  <a:pt x="390" y="269"/>
                  <a:pt x="390" y="312"/>
                </a:cubicBezTo>
                <a:cubicBezTo>
                  <a:pt x="390" y="356"/>
                  <a:pt x="355" y="391"/>
                  <a:pt x="311" y="391"/>
                </a:cubicBezTo>
                <a:cubicBezTo>
                  <a:pt x="268" y="391"/>
                  <a:pt x="232" y="356"/>
                  <a:pt x="232" y="312"/>
                </a:cubicBezTo>
                <a:moveTo>
                  <a:pt x="126" y="624"/>
                </a:moveTo>
                <a:lnTo>
                  <a:pt x="1491" y="624"/>
                </a:lnTo>
                <a:lnTo>
                  <a:pt x="1491" y="1492"/>
                </a:lnTo>
                <a:lnTo>
                  <a:pt x="126" y="1492"/>
                </a:lnTo>
                <a:lnTo>
                  <a:pt x="126" y="624"/>
                </a:lnTo>
                <a:moveTo>
                  <a:pt x="1491" y="498"/>
                </a:moveTo>
                <a:lnTo>
                  <a:pt x="126" y="498"/>
                </a:lnTo>
                <a:lnTo>
                  <a:pt x="126" y="127"/>
                </a:lnTo>
                <a:lnTo>
                  <a:pt x="1491" y="127"/>
                </a:lnTo>
                <a:lnTo>
                  <a:pt x="1491" y="498"/>
                </a:lnTo>
                <a:moveTo>
                  <a:pt x="1555" y="0"/>
                </a:moveTo>
                <a:lnTo>
                  <a:pt x="63" y="0"/>
                </a:lnTo>
                <a:cubicBezTo>
                  <a:pt x="28" y="0"/>
                  <a:pt x="0" y="29"/>
                  <a:pt x="0" y="64"/>
                </a:cubicBezTo>
                <a:lnTo>
                  <a:pt x="0" y="1555"/>
                </a:lnTo>
                <a:cubicBezTo>
                  <a:pt x="0" y="1590"/>
                  <a:pt x="28" y="1619"/>
                  <a:pt x="63" y="1619"/>
                </a:cubicBezTo>
                <a:lnTo>
                  <a:pt x="1555" y="1619"/>
                </a:lnTo>
                <a:cubicBezTo>
                  <a:pt x="1589" y="1619"/>
                  <a:pt x="1618" y="1590"/>
                  <a:pt x="1618" y="1555"/>
                </a:cubicBezTo>
                <a:lnTo>
                  <a:pt x="1618" y="64"/>
                </a:lnTo>
                <a:cubicBezTo>
                  <a:pt x="1618" y="29"/>
                  <a:pt x="1589"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5" name="Google Shape;395;p33"/>
          <p:cNvSpPr/>
          <p:nvPr/>
        </p:nvSpPr>
        <p:spPr>
          <a:xfrm>
            <a:off x="6927520" y="1857385"/>
            <a:ext cx="382412" cy="382176"/>
          </a:xfrm>
          <a:custGeom>
            <a:avLst/>
            <a:gdLst/>
            <a:ahLst/>
            <a:cxnLst/>
            <a:rect l="l" t="t" r="r" b="b"/>
            <a:pathLst>
              <a:path w="1619" h="1618" extrusionOk="0">
                <a:moveTo>
                  <a:pt x="249" y="623"/>
                </a:moveTo>
                <a:cubicBezTo>
                  <a:pt x="249" y="588"/>
                  <a:pt x="277" y="560"/>
                  <a:pt x="312" y="560"/>
                </a:cubicBezTo>
                <a:lnTo>
                  <a:pt x="1058" y="560"/>
                </a:lnTo>
                <a:cubicBezTo>
                  <a:pt x="1093" y="560"/>
                  <a:pt x="1121" y="588"/>
                  <a:pt x="1121" y="623"/>
                </a:cubicBezTo>
                <a:cubicBezTo>
                  <a:pt x="1121" y="658"/>
                  <a:pt x="1093" y="686"/>
                  <a:pt x="1058" y="686"/>
                </a:cubicBezTo>
                <a:lnTo>
                  <a:pt x="312" y="686"/>
                </a:lnTo>
                <a:cubicBezTo>
                  <a:pt x="277" y="686"/>
                  <a:pt x="249" y="658"/>
                  <a:pt x="249" y="623"/>
                </a:cubicBezTo>
                <a:moveTo>
                  <a:pt x="249" y="374"/>
                </a:moveTo>
                <a:cubicBezTo>
                  <a:pt x="249" y="339"/>
                  <a:pt x="277" y="311"/>
                  <a:pt x="312" y="311"/>
                </a:cubicBezTo>
                <a:lnTo>
                  <a:pt x="1307" y="311"/>
                </a:lnTo>
                <a:cubicBezTo>
                  <a:pt x="1342" y="311"/>
                  <a:pt x="1370" y="339"/>
                  <a:pt x="1370" y="374"/>
                </a:cubicBezTo>
                <a:cubicBezTo>
                  <a:pt x="1370" y="409"/>
                  <a:pt x="1342" y="437"/>
                  <a:pt x="1307" y="437"/>
                </a:cubicBezTo>
                <a:lnTo>
                  <a:pt x="312" y="437"/>
                </a:lnTo>
                <a:cubicBezTo>
                  <a:pt x="277" y="437"/>
                  <a:pt x="249" y="409"/>
                  <a:pt x="249" y="374"/>
                </a:cubicBezTo>
                <a:moveTo>
                  <a:pt x="1431" y="1119"/>
                </a:moveTo>
                <a:lnTo>
                  <a:pt x="188" y="1119"/>
                </a:lnTo>
                <a:cubicBezTo>
                  <a:pt x="154" y="1119"/>
                  <a:pt x="127" y="1092"/>
                  <a:pt x="127" y="1058"/>
                </a:cubicBezTo>
                <a:lnTo>
                  <a:pt x="127" y="997"/>
                </a:lnTo>
                <a:lnTo>
                  <a:pt x="1492" y="997"/>
                </a:lnTo>
                <a:lnTo>
                  <a:pt x="1492" y="1058"/>
                </a:lnTo>
                <a:cubicBezTo>
                  <a:pt x="1492" y="1092"/>
                  <a:pt x="1465" y="1119"/>
                  <a:pt x="1431" y="1119"/>
                </a:cubicBezTo>
                <a:moveTo>
                  <a:pt x="1033" y="1492"/>
                </a:moveTo>
                <a:lnTo>
                  <a:pt x="586" y="1492"/>
                </a:lnTo>
                <a:lnTo>
                  <a:pt x="669" y="1245"/>
                </a:lnTo>
                <a:lnTo>
                  <a:pt x="950" y="1245"/>
                </a:lnTo>
                <a:lnTo>
                  <a:pt x="1033" y="1492"/>
                </a:lnTo>
                <a:moveTo>
                  <a:pt x="188" y="127"/>
                </a:moveTo>
                <a:lnTo>
                  <a:pt x="1431" y="127"/>
                </a:lnTo>
                <a:cubicBezTo>
                  <a:pt x="1465" y="127"/>
                  <a:pt x="1492" y="154"/>
                  <a:pt x="1492" y="188"/>
                </a:cubicBezTo>
                <a:lnTo>
                  <a:pt x="1492" y="870"/>
                </a:lnTo>
                <a:lnTo>
                  <a:pt x="127" y="870"/>
                </a:lnTo>
                <a:lnTo>
                  <a:pt x="127" y="188"/>
                </a:lnTo>
                <a:cubicBezTo>
                  <a:pt x="127" y="154"/>
                  <a:pt x="154" y="127"/>
                  <a:pt x="188" y="127"/>
                </a:cubicBezTo>
                <a:moveTo>
                  <a:pt x="1431" y="0"/>
                </a:moveTo>
                <a:lnTo>
                  <a:pt x="188" y="0"/>
                </a:lnTo>
                <a:cubicBezTo>
                  <a:pt x="85" y="0"/>
                  <a:pt x="0" y="84"/>
                  <a:pt x="0" y="188"/>
                </a:cubicBezTo>
                <a:lnTo>
                  <a:pt x="0" y="1058"/>
                </a:lnTo>
                <a:cubicBezTo>
                  <a:pt x="0" y="1161"/>
                  <a:pt x="85" y="1245"/>
                  <a:pt x="188" y="1245"/>
                </a:cubicBezTo>
                <a:lnTo>
                  <a:pt x="535" y="1245"/>
                </a:lnTo>
                <a:lnTo>
                  <a:pt x="453" y="1492"/>
                </a:lnTo>
                <a:lnTo>
                  <a:pt x="312" y="1492"/>
                </a:lnTo>
                <a:cubicBezTo>
                  <a:pt x="277" y="1492"/>
                  <a:pt x="249" y="1520"/>
                  <a:pt x="249" y="1555"/>
                </a:cubicBezTo>
                <a:cubicBezTo>
                  <a:pt x="249" y="1590"/>
                  <a:pt x="277" y="1618"/>
                  <a:pt x="312" y="1618"/>
                </a:cubicBezTo>
                <a:lnTo>
                  <a:pt x="1307" y="1618"/>
                </a:lnTo>
                <a:cubicBezTo>
                  <a:pt x="1342" y="1618"/>
                  <a:pt x="1370" y="1590"/>
                  <a:pt x="1370" y="1555"/>
                </a:cubicBezTo>
                <a:cubicBezTo>
                  <a:pt x="1370" y="1520"/>
                  <a:pt x="1342" y="1492"/>
                  <a:pt x="1307" y="1492"/>
                </a:cubicBezTo>
                <a:lnTo>
                  <a:pt x="1166" y="1492"/>
                </a:lnTo>
                <a:lnTo>
                  <a:pt x="1084" y="1245"/>
                </a:lnTo>
                <a:lnTo>
                  <a:pt x="1431" y="1245"/>
                </a:lnTo>
                <a:cubicBezTo>
                  <a:pt x="1535" y="1245"/>
                  <a:pt x="1619" y="1161"/>
                  <a:pt x="1619" y="1058"/>
                </a:cubicBezTo>
                <a:lnTo>
                  <a:pt x="1619" y="188"/>
                </a:lnTo>
                <a:cubicBezTo>
                  <a:pt x="1619" y="84"/>
                  <a:pt x="1535" y="0"/>
                  <a:pt x="1431"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6" name="Google Shape;396;p33"/>
          <p:cNvSpPr/>
          <p:nvPr/>
        </p:nvSpPr>
        <p:spPr>
          <a:xfrm>
            <a:off x="4380923" y="1857385"/>
            <a:ext cx="382176" cy="382176"/>
          </a:xfrm>
          <a:custGeom>
            <a:avLst/>
            <a:gdLst/>
            <a:ahLst/>
            <a:cxnLst/>
            <a:rect l="l" t="t" r="r" b="b"/>
            <a:pathLst>
              <a:path w="1618" h="1618" extrusionOk="0">
                <a:moveTo>
                  <a:pt x="1306" y="1119"/>
                </a:moveTo>
                <a:cubicBezTo>
                  <a:pt x="1271" y="1119"/>
                  <a:pt x="1243" y="1147"/>
                  <a:pt x="1243" y="1182"/>
                </a:cubicBezTo>
                <a:lnTo>
                  <a:pt x="1243" y="1431"/>
                </a:lnTo>
                <a:cubicBezTo>
                  <a:pt x="1243" y="1464"/>
                  <a:pt x="1216" y="1492"/>
                  <a:pt x="1182" y="1492"/>
                </a:cubicBezTo>
                <a:lnTo>
                  <a:pt x="990" y="1492"/>
                </a:lnTo>
                <a:cubicBezTo>
                  <a:pt x="961" y="1350"/>
                  <a:pt x="835" y="1243"/>
                  <a:pt x="685" y="1243"/>
                </a:cubicBezTo>
                <a:cubicBezTo>
                  <a:pt x="534" y="1243"/>
                  <a:pt x="409" y="1350"/>
                  <a:pt x="379" y="1492"/>
                </a:cubicBezTo>
                <a:lnTo>
                  <a:pt x="187" y="1492"/>
                </a:lnTo>
                <a:cubicBezTo>
                  <a:pt x="154" y="1492"/>
                  <a:pt x="126" y="1464"/>
                  <a:pt x="126" y="1431"/>
                </a:cubicBezTo>
                <a:lnTo>
                  <a:pt x="126" y="1239"/>
                </a:lnTo>
                <a:cubicBezTo>
                  <a:pt x="268" y="1209"/>
                  <a:pt x="375" y="1084"/>
                  <a:pt x="375" y="933"/>
                </a:cubicBezTo>
                <a:cubicBezTo>
                  <a:pt x="375" y="783"/>
                  <a:pt x="268" y="657"/>
                  <a:pt x="126" y="628"/>
                </a:cubicBezTo>
                <a:lnTo>
                  <a:pt x="126" y="436"/>
                </a:lnTo>
                <a:cubicBezTo>
                  <a:pt x="126" y="402"/>
                  <a:pt x="154" y="375"/>
                  <a:pt x="187" y="375"/>
                </a:cubicBezTo>
                <a:lnTo>
                  <a:pt x="436" y="375"/>
                </a:lnTo>
                <a:cubicBezTo>
                  <a:pt x="471" y="375"/>
                  <a:pt x="499" y="347"/>
                  <a:pt x="499" y="312"/>
                </a:cubicBezTo>
                <a:cubicBezTo>
                  <a:pt x="499" y="209"/>
                  <a:pt x="582" y="126"/>
                  <a:pt x="685" y="126"/>
                </a:cubicBezTo>
                <a:cubicBezTo>
                  <a:pt x="787" y="126"/>
                  <a:pt x="870" y="209"/>
                  <a:pt x="870" y="312"/>
                </a:cubicBezTo>
                <a:cubicBezTo>
                  <a:pt x="870" y="347"/>
                  <a:pt x="898" y="375"/>
                  <a:pt x="933" y="375"/>
                </a:cubicBezTo>
                <a:lnTo>
                  <a:pt x="1182" y="375"/>
                </a:lnTo>
                <a:cubicBezTo>
                  <a:pt x="1216" y="375"/>
                  <a:pt x="1243" y="402"/>
                  <a:pt x="1243" y="436"/>
                </a:cubicBezTo>
                <a:lnTo>
                  <a:pt x="1243" y="685"/>
                </a:lnTo>
                <a:cubicBezTo>
                  <a:pt x="1243" y="720"/>
                  <a:pt x="1271" y="748"/>
                  <a:pt x="1306" y="748"/>
                </a:cubicBezTo>
                <a:cubicBezTo>
                  <a:pt x="1408" y="748"/>
                  <a:pt x="1492" y="831"/>
                  <a:pt x="1492" y="933"/>
                </a:cubicBezTo>
                <a:cubicBezTo>
                  <a:pt x="1492" y="1036"/>
                  <a:pt x="1408" y="1119"/>
                  <a:pt x="1306" y="1119"/>
                </a:cubicBezTo>
                <a:moveTo>
                  <a:pt x="1369" y="628"/>
                </a:moveTo>
                <a:lnTo>
                  <a:pt x="1369" y="436"/>
                </a:lnTo>
                <a:cubicBezTo>
                  <a:pt x="1369" y="333"/>
                  <a:pt x="1285" y="248"/>
                  <a:pt x="1182" y="248"/>
                </a:cubicBezTo>
                <a:lnTo>
                  <a:pt x="990" y="248"/>
                </a:lnTo>
                <a:cubicBezTo>
                  <a:pt x="961" y="107"/>
                  <a:pt x="835" y="0"/>
                  <a:pt x="685" y="0"/>
                </a:cubicBezTo>
                <a:cubicBezTo>
                  <a:pt x="534" y="0"/>
                  <a:pt x="409" y="107"/>
                  <a:pt x="379" y="248"/>
                </a:cubicBezTo>
                <a:lnTo>
                  <a:pt x="187" y="248"/>
                </a:lnTo>
                <a:cubicBezTo>
                  <a:pt x="84" y="248"/>
                  <a:pt x="0" y="333"/>
                  <a:pt x="0" y="436"/>
                </a:cubicBezTo>
                <a:lnTo>
                  <a:pt x="0" y="685"/>
                </a:lnTo>
                <a:cubicBezTo>
                  <a:pt x="0" y="720"/>
                  <a:pt x="28" y="748"/>
                  <a:pt x="63" y="748"/>
                </a:cubicBezTo>
                <a:cubicBezTo>
                  <a:pt x="165" y="748"/>
                  <a:pt x="248" y="831"/>
                  <a:pt x="248" y="933"/>
                </a:cubicBezTo>
                <a:cubicBezTo>
                  <a:pt x="248" y="1036"/>
                  <a:pt x="165" y="1119"/>
                  <a:pt x="63" y="1119"/>
                </a:cubicBezTo>
                <a:cubicBezTo>
                  <a:pt x="28" y="1119"/>
                  <a:pt x="0" y="1147"/>
                  <a:pt x="0" y="1182"/>
                </a:cubicBezTo>
                <a:lnTo>
                  <a:pt x="0" y="1431"/>
                </a:lnTo>
                <a:cubicBezTo>
                  <a:pt x="0" y="1534"/>
                  <a:pt x="84" y="1618"/>
                  <a:pt x="187" y="1618"/>
                </a:cubicBezTo>
                <a:lnTo>
                  <a:pt x="436" y="1618"/>
                </a:lnTo>
                <a:cubicBezTo>
                  <a:pt x="471" y="1618"/>
                  <a:pt x="499" y="1590"/>
                  <a:pt x="499" y="1555"/>
                </a:cubicBezTo>
                <a:cubicBezTo>
                  <a:pt x="499" y="1453"/>
                  <a:pt x="582" y="1369"/>
                  <a:pt x="685" y="1369"/>
                </a:cubicBezTo>
                <a:cubicBezTo>
                  <a:pt x="787" y="1369"/>
                  <a:pt x="870" y="1453"/>
                  <a:pt x="870" y="1555"/>
                </a:cubicBezTo>
                <a:cubicBezTo>
                  <a:pt x="870" y="1590"/>
                  <a:pt x="898" y="1618"/>
                  <a:pt x="933" y="1618"/>
                </a:cubicBezTo>
                <a:lnTo>
                  <a:pt x="1182" y="1618"/>
                </a:lnTo>
                <a:cubicBezTo>
                  <a:pt x="1285" y="1618"/>
                  <a:pt x="1369" y="1534"/>
                  <a:pt x="1369" y="1431"/>
                </a:cubicBezTo>
                <a:lnTo>
                  <a:pt x="1369" y="1239"/>
                </a:lnTo>
                <a:cubicBezTo>
                  <a:pt x="1511" y="1209"/>
                  <a:pt x="1618" y="1084"/>
                  <a:pt x="1618" y="933"/>
                </a:cubicBezTo>
                <a:cubicBezTo>
                  <a:pt x="1618" y="783"/>
                  <a:pt x="1511" y="657"/>
                  <a:pt x="1369" y="6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401" name="Google Shape;401;p34"/>
          <p:cNvPicPr preferRelativeResize="0">
            <a:picLocks noGrp="1"/>
          </p:cNvPicPr>
          <p:nvPr>
            <p:ph type="pic" idx="3"/>
          </p:nvPr>
        </p:nvPicPr>
        <p:blipFill rotWithShape="1">
          <a:blip r:embed="rId3">
            <a:alphaModFix/>
          </a:blip>
          <a:srcRect l="33804" r="9159"/>
          <a:stretch/>
        </p:blipFill>
        <p:spPr>
          <a:xfrm>
            <a:off x="946250" y="1075925"/>
            <a:ext cx="2818202" cy="3295799"/>
          </a:xfrm>
          <a:prstGeom prst="rect">
            <a:avLst/>
          </a:prstGeom>
        </p:spPr>
      </p:pic>
      <p:sp>
        <p:nvSpPr>
          <p:cNvPr id="402" name="Google Shape;402;p34"/>
          <p:cNvSpPr/>
          <p:nvPr/>
        </p:nvSpPr>
        <p:spPr>
          <a:xfrm>
            <a:off x="946249" y="1075925"/>
            <a:ext cx="28182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03" name="Google Shape;403;p34"/>
          <p:cNvGrpSpPr/>
          <p:nvPr/>
        </p:nvGrpSpPr>
        <p:grpSpPr>
          <a:xfrm>
            <a:off x="3388783" y="783112"/>
            <a:ext cx="1243823" cy="1243823"/>
            <a:chOff x="4653650" y="1256600"/>
            <a:chExt cx="1625700" cy="1625700"/>
          </a:xfrm>
        </p:grpSpPr>
        <p:sp>
          <p:nvSpPr>
            <p:cNvPr id="404" name="Google Shape;404;p34"/>
            <p:cNvSpPr/>
            <p:nvPr/>
          </p:nvSpPr>
          <p:spPr>
            <a:xfrm>
              <a:off x="4653650" y="1256600"/>
              <a:ext cx="1625700" cy="1625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5" name="Google Shape;405;p34"/>
            <p:cNvSpPr/>
            <p:nvPr/>
          </p:nvSpPr>
          <p:spPr>
            <a:xfrm>
              <a:off x="4653650" y="1256600"/>
              <a:ext cx="16257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06" name="Google Shape;406;p34"/>
          <p:cNvSpPr/>
          <p:nvPr/>
        </p:nvSpPr>
        <p:spPr>
          <a:xfrm>
            <a:off x="3667125" y="1121927"/>
            <a:ext cx="652149" cy="651767"/>
          </a:xfrm>
          <a:custGeom>
            <a:avLst/>
            <a:gdLst/>
            <a:ahLst/>
            <a:cxnLst/>
            <a:rect l="l" t="t" r="r" b="b"/>
            <a:pathLst>
              <a:path w="1619" h="1618" extrusionOk="0">
                <a:moveTo>
                  <a:pt x="1020" y="883"/>
                </a:moveTo>
                <a:lnTo>
                  <a:pt x="1201" y="747"/>
                </a:lnTo>
                <a:lnTo>
                  <a:pt x="1020" y="611"/>
                </a:lnTo>
                <a:cubicBezTo>
                  <a:pt x="992" y="590"/>
                  <a:pt x="987" y="551"/>
                  <a:pt x="1008" y="523"/>
                </a:cubicBezTo>
                <a:cubicBezTo>
                  <a:pt x="1028" y="495"/>
                  <a:pt x="1068" y="489"/>
                  <a:pt x="1096" y="510"/>
                </a:cubicBezTo>
                <a:lnTo>
                  <a:pt x="1345" y="697"/>
                </a:lnTo>
                <a:cubicBezTo>
                  <a:pt x="1378" y="722"/>
                  <a:pt x="1378" y="772"/>
                  <a:pt x="1345" y="798"/>
                </a:cubicBezTo>
                <a:lnTo>
                  <a:pt x="1096" y="984"/>
                </a:lnTo>
                <a:cubicBezTo>
                  <a:pt x="1068" y="1005"/>
                  <a:pt x="1028" y="999"/>
                  <a:pt x="1008" y="972"/>
                </a:cubicBezTo>
                <a:cubicBezTo>
                  <a:pt x="987" y="944"/>
                  <a:pt x="992" y="904"/>
                  <a:pt x="1020" y="883"/>
                </a:cubicBezTo>
                <a:moveTo>
                  <a:pt x="523" y="697"/>
                </a:moveTo>
                <a:lnTo>
                  <a:pt x="772" y="510"/>
                </a:lnTo>
                <a:cubicBezTo>
                  <a:pt x="799" y="489"/>
                  <a:pt x="839" y="495"/>
                  <a:pt x="860" y="523"/>
                </a:cubicBezTo>
                <a:cubicBezTo>
                  <a:pt x="881" y="551"/>
                  <a:pt x="875" y="590"/>
                  <a:pt x="847" y="611"/>
                </a:cubicBezTo>
                <a:lnTo>
                  <a:pt x="666" y="747"/>
                </a:lnTo>
                <a:lnTo>
                  <a:pt x="847" y="883"/>
                </a:lnTo>
                <a:cubicBezTo>
                  <a:pt x="875" y="904"/>
                  <a:pt x="881" y="944"/>
                  <a:pt x="860" y="972"/>
                </a:cubicBezTo>
                <a:cubicBezTo>
                  <a:pt x="839" y="1000"/>
                  <a:pt x="799" y="1005"/>
                  <a:pt x="772" y="984"/>
                </a:cubicBezTo>
                <a:lnTo>
                  <a:pt x="523" y="798"/>
                </a:lnTo>
                <a:cubicBezTo>
                  <a:pt x="489" y="772"/>
                  <a:pt x="489" y="722"/>
                  <a:pt x="523" y="697"/>
                </a:cubicBezTo>
                <a:moveTo>
                  <a:pt x="1492" y="1307"/>
                </a:moveTo>
                <a:cubicBezTo>
                  <a:pt x="1492" y="1409"/>
                  <a:pt x="1409" y="1492"/>
                  <a:pt x="1307" y="1492"/>
                </a:cubicBezTo>
                <a:cubicBezTo>
                  <a:pt x="1205" y="1492"/>
                  <a:pt x="1121" y="1409"/>
                  <a:pt x="1121" y="1307"/>
                </a:cubicBezTo>
                <a:cubicBezTo>
                  <a:pt x="1121" y="1272"/>
                  <a:pt x="1093" y="1243"/>
                  <a:pt x="1058" y="1243"/>
                </a:cubicBezTo>
                <a:lnTo>
                  <a:pt x="375" y="1243"/>
                </a:lnTo>
                <a:lnTo>
                  <a:pt x="375" y="127"/>
                </a:lnTo>
                <a:lnTo>
                  <a:pt x="1492" y="127"/>
                </a:lnTo>
                <a:lnTo>
                  <a:pt x="1492" y="1307"/>
                </a:lnTo>
                <a:moveTo>
                  <a:pt x="312" y="1492"/>
                </a:moveTo>
                <a:cubicBezTo>
                  <a:pt x="232" y="1492"/>
                  <a:pt x="164" y="1441"/>
                  <a:pt x="138" y="1370"/>
                </a:cubicBezTo>
                <a:lnTo>
                  <a:pt x="1001" y="1370"/>
                </a:lnTo>
                <a:cubicBezTo>
                  <a:pt x="1011" y="1415"/>
                  <a:pt x="1030" y="1456"/>
                  <a:pt x="1056" y="1492"/>
                </a:cubicBezTo>
                <a:lnTo>
                  <a:pt x="312" y="1492"/>
                </a:lnTo>
                <a:moveTo>
                  <a:pt x="1555" y="0"/>
                </a:moveTo>
                <a:lnTo>
                  <a:pt x="312" y="0"/>
                </a:lnTo>
                <a:cubicBezTo>
                  <a:pt x="277" y="0"/>
                  <a:pt x="249" y="28"/>
                  <a:pt x="249" y="63"/>
                </a:cubicBezTo>
                <a:lnTo>
                  <a:pt x="249" y="1243"/>
                </a:lnTo>
                <a:lnTo>
                  <a:pt x="64" y="1243"/>
                </a:lnTo>
                <a:cubicBezTo>
                  <a:pt x="29" y="1243"/>
                  <a:pt x="0" y="1272"/>
                  <a:pt x="0" y="1307"/>
                </a:cubicBezTo>
                <a:cubicBezTo>
                  <a:pt x="0" y="1478"/>
                  <a:pt x="140" y="1618"/>
                  <a:pt x="312" y="1618"/>
                </a:cubicBezTo>
                <a:lnTo>
                  <a:pt x="1307" y="1618"/>
                </a:lnTo>
                <a:cubicBezTo>
                  <a:pt x="1479" y="1618"/>
                  <a:pt x="1619" y="1478"/>
                  <a:pt x="1619" y="1307"/>
                </a:cubicBezTo>
                <a:lnTo>
                  <a:pt x="1619" y="63"/>
                </a:lnTo>
                <a:cubicBezTo>
                  <a:pt x="1619" y="28"/>
                  <a:pt x="1590" y="0"/>
                  <a:pt x="155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7" name="Google Shape;407;p34"/>
          <p:cNvSpPr txBox="1">
            <a:spLocks noGrp="1"/>
          </p:cNvSpPr>
          <p:nvPr>
            <p:ph type="title"/>
          </p:nvPr>
        </p:nvSpPr>
        <p:spPr>
          <a:xfrm>
            <a:off x="4867150" y="3453725"/>
            <a:ext cx="3258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Resume</a:t>
            </a:r>
            <a:endParaRPr/>
          </a:p>
        </p:txBody>
      </p:sp>
      <p:sp>
        <p:nvSpPr>
          <p:cNvPr id="408" name="Google Shape;408;p34"/>
          <p:cNvSpPr txBox="1">
            <a:spLocks noGrp="1"/>
          </p:cNvSpPr>
          <p:nvPr>
            <p:ph type="title" idx="2"/>
          </p:nvPr>
        </p:nvSpPr>
        <p:spPr>
          <a:xfrm>
            <a:off x="4867150" y="2296925"/>
            <a:ext cx="1724700" cy="92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5"/>
          <p:cNvSpPr txBox="1">
            <a:spLocks noGrp="1"/>
          </p:cNvSpPr>
          <p:nvPr>
            <p:ph type="title"/>
          </p:nvPr>
        </p:nvSpPr>
        <p:spPr>
          <a:xfrm>
            <a:off x="1861851" y="948229"/>
            <a:ext cx="3021300" cy="48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Doe</a:t>
            </a:r>
            <a:endParaRPr/>
          </a:p>
        </p:txBody>
      </p:sp>
      <p:pic>
        <p:nvPicPr>
          <p:cNvPr id="414" name="Google Shape;414;p35"/>
          <p:cNvPicPr preferRelativeResize="0"/>
          <p:nvPr/>
        </p:nvPicPr>
        <p:blipFill rotWithShape="1">
          <a:blip r:embed="rId3">
            <a:alphaModFix/>
          </a:blip>
          <a:srcRect l="36065" r="37968" b="61381"/>
          <a:stretch/>
        </p:blipFill>
        <p:spPr>
          <a:xfrm>
            <a:off x="859076" y="948204"/>
            <a:ext cx="864900" cy="857400"/>
          </a:xfrm>
          <a:prstGeom prst="rect">
            <a:avLst/>
          </a:prstGeom>
          <a:noFill/>
          <a:ln w="9525" cap="flat" cmpd="sng">
            <a:solidFill>
              <a:schemeClr val="dk1"/>
            </a:solidFill>
            <a:prstDash val="solid"/>
            <a:round/>
            <a:headEnd type="none" w="sm" len="sm"/>
            <a:tailEnd type="none" w="sm" len="sm"/>
          </a:ln>
        </p:spPr>
      </p:pic>
      <p:sp>
        <p:nvSpPr>
          <p:cNvPr id="415" name="Google Shape;415;p35"/>
          <p:cNvSpPr txBox="1"/>
          <p:nvPr/>
        </p:nvSpPr>
        <p:spPr>
          <a:xfrm>
            <a:off x="1861851" y="1433604"/>
            <a:ext cx="3021300" cy="37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+34 654 321 432 | jane@freepik.com</a:t>
            </a:r>
            <a:endParaRPr sz="1200">
              <a:solidFill>
                <a:schemeClr val="dk1"/>
              </a:solidFill>
              <a:latin typeface="Open Sans"/>
              <a:ea typeface="Open Sans"/>
              <a:cs typeface="Open Sans"/>
              <a:sym typeface="Open Sans"/>
            </a:endParaRPr>
          </a:p>
        </p:txBody>
      </p:sp>
      <p:sp>
        <p:nvSpPr>
          <p:cNvPr id="416" name="Google Shape;416;p35"/>
          <p:cNvSpPr txBox="1"/>
          <p:nvPr/>
        </p:nvSpPr>
        <p:spPr>
          <a:xfrm>
            <a:off x="4881424" y="948229"/>
            <a:ext cx="3403500" cy="85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“I always strive for </a:t>
            </a:r>
            <a:r>
              <a:rPr lang="en" sz="1200" b="1">
                <a:solidFill>
                  <a:schemeClr val="dk1"/>
                </a:solidFill>
                <a:latin typeface="Open Sans"/>
                <a:ea typeface="Open Sans"/>
                <a:cs typeface="Open Sans"/>
                <a:sym typeface="Open Sans"/>
              </a:rPr>
              <a:t>excellence</a:t>
            </a:r>
            <a:r>
              <a:rPr lang="en" sz="1200">
                <a:solidFill>
                  <a:schemeClr val="dk1"/>
                </a:solidFill>
                <a:latin typeface="Open Sans"/>
                <a:ea typeface="Open Sans"/>
                <a:cs typeface="Open Sans"/>
                <a:sym typeface="Open Sans"/>
              </a:rPr>
              <a:t>. I believe in the power of </a:t>
            </a:r>
            <a:r>
              <a:rPr lang="en" sz="1200" b="1">
                <a:solidFill>
                  <a:schemeClr val="dk1"/>
                </a:solidFill>
                <a:latin typeface="Open Sans"/>
                <a:ea typeface="Open Sans"/>
                <a:cs typeface="Open Sans"/>
                <a:sym typeface="Open Sans"/>
              </a:rPr>
              <a:t>collaboration</a:t>
            </a:r>
            <a:r>
              <a:rPr lang="en" sz="1200">
                <a:solidFill>
                  <a:schemeClr val="dk1"/>
                </a:solidFill>
                <a:latin typeface="Open Sans"/>
                <a:ea typeface="Open Sans"/>
                <a:cs typeface="Open Sans"/>
                <a:sym typeface="Open Sans"/>
              </a:rPr>
              <a:t>, and I love to build </a:t>
            </a:r>
            <a:r>
              <a:rPr lang="en" sz="1200" b="1">
                <a:solidFill>
                  <a:schemeClr val="dk1"/>
                </a:solidFill>
                <a:latin typeface="Open Sans"/>
                <a:ea typeface="Open Sans"/>
                <a:cs typeface="Open Sans"/>
                <a:sym typeface="Open Sans"/>
              </a:rPr>
              <a:t>meaningful relationships</a:t>
            </a:r>
            <a:r>
              <a:rPr lang="en" sz="1200">
                <a:solidFill>
                  <a:schemeClr val="dk1"/>
                </a:solidFill>
                <a:latin typeface="Open Sans"/>
                <a:ea typeface="Open Sans"/>
                <a:cs typeface="Open Sans"/>
                <a:sym typeface="Open Sans"/>
              </a:rPr>
              <a:t> with clients throughout the </a:t>
            </a:r>
            <a:r>
              <a:rPr lang="en" sz="1200" b="1">
                <a:solidFill>
                  <a:schemeClr val="dk1"/>
                </a:solidFill>
                <a:latin typeface="Open Sans"/>
                <a:ea typeface="Open Sans"/>
                <a:cs typeface="Open Sans"/>
                <a:sym typeface="Open Sans"/>
              </a:rPr>
              <a:t>creative process</a:t>
            </a:r>
            <a:r>
              <a:rPr lang="en" sz="1200">
                <a:solidFill>
                  <a:schemeClr val="dk1"/>
                </a:solidFill>
                <a:latin typeface="Open Sans"/>
                <a:ea typeface="Open Sans"/>
                <a:cs typeface="Open Sans"/>
                <a:sym typeface="Open Sans"/>
              </a:rPr>
              <a:t>”</a:t>
            </a:r>
            <a:endParaRPr sz="1200">
              <a:solidFill>
                <a:schemeClr val="dk1"/>
              </a:solidFill>
              <a:latin typeface="Open Sans"/>
              <a:ea typeface="Open Sans"/>
              <a:cs typeface="Open Sans"/>
              <a:sym typeface="Open Sans"/>
            </a:endParaRPr>
          </a:p>
        </p:txBody>
      </p:sp>
      <p:sp>
        <p:nvSpPr>
          <p:cNvPr id="417" name="Google Shape;417;p35"/>
          <p:cNvSpPr txBox="1"/>
          <p:nvPr/>
        </p:nvSpPr>
        <p:spPr>
          <a:xfrm>
            <a:off x="859076" y="1808279"/>
            <a:ext cx="40239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Experience</a:t>
            </a:r>
            <a:endParaRPr sz="2000" b="1">
              <a:solidFill>
                <a:schemeClr val="dk1"/>
              </a:solidFill>
              <a:latin typeface="Aldrich"/>
              <a:ea typeface="Aldrich"/>
              <a:cs typeface="Aldrich"/>
              <a:sym typeface="Aldrich"/>
            </a:endParaRPr>
          </a:p>
        </p:txBody>
      </p:sp>
      <p:sp>
        <p:nvSpPr>
          <p:cNvPr id="418" name="Google Shape;418;p35"/>
          <p:cNvSpPr txBox="1"/>
          <p:nvPr/>
        </p:nvSpPr>
        <p:spPr>
          <a:xfrm>
            <a:off x="3407776" y="2224353"/>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Place A</a:t>
            </a:r>
            <a:endParaRPr sz="1200">
              <a:solidFill>
                <a:schemeClr val="dk1"/>
              </a:solidFill>
              <a:latin typeface="Open Sans"/>
              <a:ea typeface="Open Sans"/>
              <a:cs typeface="Open Sans"/>
              <a:sym typeface="Open Sans"/>
            </a:endParaRPr>
          </a:p>
        </p:txBody>
      </p:sp>
      <p:sp>
        <p:nvSpPr>
          <p:cNvPr id="419" name="Google Shape;419;p35"/>
          <p:cNvSpPr txBox="1"/>
          <p:nvPr/>
        </p:nvSpPr>
        <p:spPr>
          <a:xfrm>
            <a:off x="859226" y="2507154"/>
            <a:ext cx="4023900" cy="482700"/>
          </a:xfrm>
          <a:prstGeom prst="rect">
            <a:avLst/>
          </a:prstGeom>
          <a:noFill/>
          <a:ln>
            <a:noFill/>
          </a:ln>
        </p:spPr>
        <p:txBody>
          <a:bodyPr spcFirstLastPara="1" wrap="square" lIns="171450" tIns="91425" rIns="91425" bIns="91425" anchor="t" anchorCtr="0">
            <a:noAutofit/>
          </a:bodyPr>
          <a:lstStyle/>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p:txBody>
      </p:sp>
      <p:sp>
        <p:nvSpPr>
          <p:cNvPr id="420" name="Google Shape;420;p35"/>
          <p:cNvSpPr txBox="1"/>
          <p:nvPr/>
        </p:nvSpPr>
        <p:spPr>
          <a:xfrm>
            <a:off x="859076" y="2224353"/>
            <a:ext cx="1033800" cy="282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Now-20xx</a:t>
            </a:r>
            <a:endParaRPr sz="1200" b="1">
              <a:solidFill>
                <a:schemeClr val="dk1"/>
              </a:solidFill>
              <a:latin typeface="Aldrich"/>
              <a:ea typeface="Aldrich"/>
              <a:cs typeface="Aldrich"/>
              <a:sym typeface="Aldrich"/>
            </a:endParaRPr>
          </a:p>
        </p:txBody>
      </p:sp>
      <p:sp>
        <p:nvSpPr>
          <p:cNvPr id="421" name="Google Shape;421;p35"/>
          <p:cNvSpPr txBox="1"/>
          <p:nvPr/>
        </p:nvSpPr>
        <p:spPr>
          <a:xfrm>
            <a:off x="1892866" y="2224353"/>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Position A</a:t>
            </a:r>
            <a:endParaRPr sz="1200" b="1">
              <a:solidFill>
                <a:schemeClr val="dk1"/>
              </a:solidFill>
              <a:latin typeface="Aldrich"/>
              <a:ea typeface="Aldrich"/>
              <a:cs typeface="Aldrich"/>
              <a:sym typeface="Aldrich"/>
            </a:endParaRPr>
          </a:p>
        </p:txBody>
      </p:sp>
      <p:sp>
        <p:nvSpPr>
          <p:cNvPr id="422" name="Google Shape;422;p35"/>
          <p:cNvSpPr txBox="1"/>
          <p:nvPr/>
        </p:nvSpPr>
        <p:spPr>
          <a:xfrm>
            <a:off x="3407876" y="2991037"/>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Place B</a:t>
            </a:r>
            <a:endParaRPr sz="1200">
              <a:solidFill>
                <a:schemeClr val="dk1"/>
              </a:solidFill>
              <a:latin typeface="Open Sans"/>
              <a:ea typeface="Open Sans"/>
              <a:cs typeface="Open Sans"/>
              <a:sym typeface="Open Sans"/>
            </a:endParaRPr>
          </a:p>
        </p:txBody>
      </p:sp>
      <p:sp>
        <p:nvSpPr>
          <p:cNvPr id="423" name="Google Shape;423;p35"/>
          <p:cNvSpPr txBox="1"/>
          <p:nvPr/>
        </p:nvSpPr>
        <p:spPr>
          <a:xfrm>
            <a:off x="859226" y="3273554"/>
            <a:ext cx="4023900" cy="482700"/>
          </a:xfrm>
          <a:prstGeom prst="rect">
            <a:avLst/>
          </a:prstGeom>
          <a:noFill/>
          <a:ln>
            <a:noFill/>
          </a:ln>
        </p:spPr>
        <p:txBody>
          <a:bodyPr spcFirstLastPara="1" wrap="square" lIns="171450" tIns="91425" rIns="91425" bIns="91425" anchor="t" anchorCtr="0">
            <a:noAutofit/>
          </a:bodyPr>
          <a:lstStyle/>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p:txBody>
      </p:sp>
      <p:sp>
        <p:nvSpPr>
          <p:cNvPr id="424" name="Google Shape;424;p35"/>
          <p:cNvSpPr txBox="1"/>
          <p:nvPr/>
        </p:nvSpPr>
        <p:spPr>
          <a:xfrm>
            <a:off x="859076" y="2991037"/>
            <a:ext cx="1033800" cy="282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20xx-20xx</a:t>
            </a:r>
            <a:endParaRPr sz="1200" b="1">
              <a:solidFill>
                <a:schemeClr val="dk1"/>
              </a:solidFill>
              <a:latin typeface="Aldrich"/>
              <a:ea typeface="Aldrich"/>
              <a:cs typeface="Aldrich"/>
              <a:sym typeface="Aldrich"/>
            </a:endParaRPr>
          </a:p>
        </p:txBody>
      </p:sp>
      <p:sp>
        <p:nvSpPr>
          <p:cNvPr id="425" name="Google Shape;425;p35"/>
          <p:cNvSpPr txBox="1"/>
          <p:nvPr/>
        </p:nvSpPr>
        <p:spPr>
          <a:xfrm>
            <a:off x="1892866" y="2991037"/>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Position B</a:t>
            </a:r>
            <a:endParaRPr sz="1200" b="1">
              <a:solidFill>
                <a:schemeClr val="dk1"/>
              </a:solidFill>
              <a:latin typeface="Aldrich"/>
              <a:ea typeface="Aldrich"/>
              <a:cs typeface="Aldrich"/>
              <a:sym typeface="Aldrich"/>
            </a:endParaRPr>
          </a:p>
        </p:txBody>
      </p:sp>
      <p:sp>
        <p:nvSpPr>
          <p:cNvPr id="426" name="Google Shape;426;p35"/>
          <p:cNvSpPr txBox="1"/>
          <p:nvPr/>
        </p:nvSpPr>
        <p:spPr>
          <a:xfrm>
            <a:off x="3407776" y="3757381"/>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Place C</a:t>
            </a:r>
            <a:endParaRPr sz="1200">
              <a:solidFill>
                <a:schemeClr val="dk1"/>
              </a:solidFill>
              <a:latin typeface="Open Sans"/>
              <a:ea typeface="Open Sans"/>
              <a:cs typeface="Open Sans"/>
              <a:sym typeface="Open Sans"/>
            </a:endParaRPr>
          </a:p>
        </p:txBody>
      </p:sp>
      <p:sp>
        <p:nvSpPr>
          <p:cNvPr id="427" name="Google Shape;427;p35"/>
          <p:cNvSpPr txBox="1"/>
          <p:nvPr/>
        </p:nvSpPr>
        <p:spPr>
          <a:xfrm>
            <a:off x="859226" y="4039948"/>
            <a:ext cx="4023900" cy="482700"/>
          </a:xfrm>
          <a:prstGeom prst="rect">
            <a:avLst/>
          </a:prstGeom>
          <a:noFill/>
          <a:ln>
            <a:noFill/>
          </a:ln>
        </p:spPr>
        <p:txBody>
          <a:bodyPr spcFirstLastPara="1" wrap="square" lIns="171450" tIns="91425" rIns="91425" bIns="91425" anchor="t" anchorCtr="0">
            <a:noAutofit/>
          </a:bodyPr>
          <a:lstStyle/>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a:p>
            <a:pPr marL="11430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Describe your work tasks here</a:t>
            </a:r>
            <a:endParaRPr sz="1200">
              <a:solidFill>
                <a:schemeClr val="dk1"/>
              </a:solidFill>
              <a:latin typeface="Open Sans"/>
              <a:ea typeface="Open Sans"/>
              <a:cs typeface="Open Sans"/>
              <a:sym typeface="Open Sans"/>
            </a:endParaRPr>
          </a:p>
        </p:txBody>
      </p:sp>
      <p:sp>
        <p:nvSpPr>
          <p:cNvPr id="428" name="Google Shape;428;p35"/>
          <p:cNvSpPr txBox="1"/>
          <p:nvPr/>
        </p:nvSpPr>
        <p:spPr>
          <a:xfrm>
            <a:off x="859076" y="3757381"/>
            <a:ext cx="1033800" cy="282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20xx-20xx</a:t>
            </a:r>
            <a:endParaRPr sz="1200" b="1">
              <a:solidFill>
                <a:schemeClr val="dk1"/>
              </a:solidFill>
              <a:latin typeface="Aldrich"/>
              <a:ea typeface="Aldrich"/>
              <a:cs typeface="Aldrich"/>
              <a:sym typeface="Aldrich"/>
            </a:endParaRPr>
          </a:p>
        </p:txBody>
      </p:sp>
      <p:sp>
        <p:nvSpPr>
          <p:cNvPr id="429" name="Google Shape;429;p35"/>
          <p:cNvSpPr txBox="1"/>
          <p:nvPr/>
        </p:nvSpPr>
        <p:spPr>
          <a:xfrm>
            <a:off x="1892866" y="3757381"/>
            <a:ext cx="1475100" cy="28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Position C</a:t>
            </a:r>
            <a:endParaRPr sz="1200" b="1">
              <a:solidFill>
                <a:schemeClr val="dk1"/>
              </a:solidFill>
              <a:latin typeface="Aldrich"/>
              <a:ea typeface="Aldrich"/>
              <a:cs typeface="Aldrich"/>
              <a:sym typeface="Aldrich"/>
            </a:endParaRPr>
          </a:p>
        </p:txBody>
      </p:sp>
      <p:sp>
        <p:nvSpPr>
          <p:cNvPr id="430" name="Google Shape;430;p35"/>
          <p:cNvSpPr txBox="1"/>
          <p:nvPr/>
        </p:nvSpPr>
        <p:spPr>
          <a:xfrm>
            <a:off x="4881375" y="1808279"/>
            <a:ext cx="3403500" cy="41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ldrich"/>
                <a:ea typeface="Aldrich"/>
                <a:cs typeface="Aldrich"/>
                <a:sym typeface="Aldrich"/>
              </a:rPr>
              <a:t>Education</a:t>
            </a:r>
            <a:endParaRPr sz="2000" b="1">
              <a:solidFill>
                <a:schemeClr val="dk1"/>
              </a:solidFill>
              <a:latin typeface="Aldrich"/>
              <a:ea typeface="Aldrich"/>
              <a:cs typeface="Aldrich"/>
              <a:sym typeface="Aldrich"/>
            </a:endParaRPr>
          </a:p>
        </p:txBody>
      </p:sp>
      <p:sp>
        <p:nvSpPr>
          <p:cNvPr id="431" name="Google Shape;431;p35"/>
          <p:cNvSpPr txBox="1"/>
          <p:nvPr/>
        </p:nvSpPr>
        <p:spPr>
          <a:xfrm>
            <a:off x="6809724" y="2219584"/>
            <a:ext cx="14751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p:txBody>
      </p:sp>
      <p:sp>
        <p:nvSpPr>
          <p:cNvPr id="432" name="Google Shape;432;p35"/>
          <p:cNvSpPr txBox="1"/>
          <p:nvPr/>
        </p:nvSpPr>
        <p:spPr>
          <a:xfrm>
            <a:off x="4881374" y="2219584"/>
            <a:ext cx="750300" cy="668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20xx- 20xx</a:t>
            </a:r>
            <a:endParaRPr sz="1200" b="1">
              <a:solidFill>
                <a:schemeClr val="dk1"/>
              </a:solidFill>
              <a:latin typeface="Aldrich"/>
              <a:ea typeface="Aldrich"/>
              <a:cs typeface="Aldrich"/>
              <a:sym typeface="Aldrich"/>
            </a:endParaRPr>
          </a:p>
        </p:txBody>
      </p:sp>
      <p:sp>
        <p:nvSpPr>
          <p:cNvPr id="433" name="Google Shape;433;p35"/>
          <p:cNvSpPr txBox="1"/>
          <p:nvPr/>
        </p:nvSpPr>
        <p:spPr>
          <a:xfrm>
            <a:off x="5631799" y="2219584"/>
            <a:ext cx="1072200" cy="66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Studies 1</a:t>
            </a:r>
            <a:endParaRPr sz="1200" b="1">
              <a:solidFill>
                <a:schemeClr val="dk1"/>
              </a:solidFill>
              <a:latin typeface="Aldrich"/>
              <a:ea typeface="Aldrich"/>
              <a:cs typeface="Aldrich"/>
              <a:sym typeface="Aldrich"/>
            </a:endParaRPr>
          </a:p>
        </p:txBody>
      </p:sp>
      <p:sp>
        <p:nvSpPr>
          <p:cNvPr id="434" name="Google Shape;434;p35"/>
          <p:cNvSpPr txBox="1"/>
          <p:nvPr/>
        </p:nvSpPr>
        <p:spPr>
          <a:xfrm>
            <a:off x="6809749" y="3036767"/>
            <a:ext cx="14751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p:txBody>
      </p:sp>
      <p:sp>
        <p:nvSpPr>
          <p:cNvPr id="435" name="Google Shape;435;p35"/>
          <p:cNvSpPr txBox="1"/>
          <p:nvPr/>
        </p:nvSpPr>
        <p:spPr>
          <a:xfrm>
            <a:off x="4881399" y="3036767"/>
            <a:ext cx="750300" cy="668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20xx- 20xx</a:t>
            </a:r>
            <a:endParaRPr sz="1200" b="1">
              <a:solidFill>
                <a:schemeClr val="dk1"/>
              </a:solidFill>
              <a:latin typeface="Aldrich"/>
              <a:ea typeface="Aldrich"/>
              <a:cs typeface="Aldrich"/>
              <a:sym typeface="Aldrich"/>
            </a:endParaRPr>
          </a:p>
        </p:txBody>
      </p:sp>
      <p:sp>
        <p:nvSpPr>
          <p:cNvPr id="436" name="Google Shape;436;p35"/>
          <p:cNvSpPr txBox="1"/>
          <p:nvPr/>
        </p:nvSpPr>
        <p:spPr>
          <a:xfrm>
            <a:off x="5631824" y="3036767"/>
            <a:ext cx="1072200" cy="66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Studies 2</a:t>
            </a:r>
            <a:endParaRPr sz="1200" b="1">
              <a:solidFill>
                <a:schemeClr val="dk1"/>
              </a:solidFill>
              <a:latin typeface="Aldrich"/>
              <a:ea typeface="Aldrich"/>
              <a:cs typeface="Aldrich"/>
              <a:sym typeface="Aldrich"/>
            </a:endParaRPr>
          </a:p>
        </p:txBody>
      </p:sp>
      <p:sp>
        <p:nvSpPr>
          <p:cNvPr id="437" name="Google Shape;437;p35"/>
          <p:cNvSpPr txBox="1"/>
          <p:nvPr/>
        </p:nvSpPr>
        <p:spPr>
          <a:xfrm>
            <a:off x="6809749" y="3853954"/>
            <a:ext cx="1475100" cy="668700"/>
          </a:xfrm>
          <a:prstGeom prst="rect">
            <a:avLst/>
          </a:prstGeom>
          <a:noFill/>
          <a:ln>
            <a:noFill/>
          </a:ln>
        </p:spPr>
        <p:txBody>
          <a:bodyPr spcFirstLastPara="1" wrap="square" lIns="171450" tIns="91425" rIns="91425" bIns="91425" anchor="t" anchorCtr="0">
            <a:noAutofit/>
          </a:bodyPr>
          <a:lstStyle/>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a:p>
            <a:pPr marL="57150" lvl="0" indent="-133350" algn="l" rtl="0">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Competence</a:t>
            </a:r>
            <a:endParaRPr sz="1200">
              <a:solidFill>
                <a:schemeClr val="dk1"/>
              </a:solidFill>
              <a:latin typeface="Open Sans"/>
              <a:ea typeface="Open Sans"/>
              <a:cs typeface="Open Sans"/>
              <a:sym typeface="Open Sans"/>
            </a:endParaRPr>
          </a:p>
        </p:txBody>
      </p:sp>
      <p:sp>
        <p:nvSpPr>
          <p:cNvPr id="438" name="Google Shape;438;p35"/>
          <p:cNvSpPr txBox="1"/>
          <p:nvPr/>
        </p:nvSpPr>
        <p:spPr>
          <a:xfrm>
            <a:off x="4881399" y="3853954"/>
            <a:ext cx="750300" cy="668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20xx- 20xx</a:t>
            </a:r>
            <a:endParaRPr sz="1200" b="1">
              <a:solidFill>
                <a:schemeClr val="dk1"/>
              </a:solidFill>
              <a:latin typeface="Aldrich"/>
              <a:ea typeface="Aldrich"/>
              <a:cs typeface="Aldrich"/>
              <a:sym typeface="Aldrich"/>
            </a:endParaRPr>
          </a:p>
        </p:txBody>
      </p:sp>
      <p:sp>
        <p:nvSpPr>
          <p:cNvPr id="439" name="Google Shape;439;p35"/>
          <p:cNvSpPr txBox="1"/>
          <p:nvPr/>
        </p:nvSpPr>
        <p:spPr>
          <a:xfrm>
            <a:off x="5631824" y="3853954"/>
            <a:ext cx="1072200" cy="66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Studies 3</a:t>
            </a:r>
            <a:endParaRPr sz="1200" b="1">
              <a:solidFill>
                <a:schemeClr val="dk1"/>
              </a:solidFill>
              <a:latin typeface="Aldrich"/>
              <a:ea typeface="Aldrich"/>
              <a:cs typeface="Aldrich"/>
              <a:sym typeface="Aldrich"/>
            </a:endParaRPr>
          </a:p>
        </p:txBody>
      </p:sp>
      <p:sp>
        <p:nvSpPr>
          <p:cNvPr id="440" name="Google Shape;440;p35"/>
          <p:cNvSpPr/>
          <p:nvPr/>
        </p:nvSpPr>
        <p:spPr>
          <a:xfrm>
            <a:off x="859072" y="948225"/>
            <a:ext cx="864900" cy="122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6"/>
          <p:cNvSpPr txBox="1">
            <a:spLocks noGrp="1"/>
          </p:cNvSpPr>
          <p:nvPr>
            <p:ph type="title"/>
          </p:nvPr>
        </p:nvSpPr>
        <p:spPr>
          <a:xfrm>
            <a:off x="720000" y="826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Cover letter</a:t>
            </a:r>
            <a:endParaRPr/>
          </a:p>
        </p:txBody>
      </p:sp>
      <p:sp>
        <p:nvSpPr>
          <p:cNvPr id="446" name="Google Shape;446;p36"/>
          <p:cNvSpPr txBox="1">
            <a:spLocks noGrp="1"/>
          </p:cNvSpPr>
          <p:nvPr>
            <p:ph type="body" idx="1"/>
          </p:nvPr>
        </p:nvSpPr>
        <p:spPr>
          <a:xfrm>
            <a:off x="713225" y="1398725"/>
            <a:ext cx="5804100" cy="263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b="1"/>
              <a:t>Welcome to my portfolio!</a:t>
            </a:r>
            <a:endParaRPr/>
          </a:p>
          <a:p>
            <a:pPr marL="0" lvl="0" indent="0" algn="l" rtl="0">
              <a:spcBef>
                <a:spcPts val="12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 </a:t>
            </a:r>
            <a:endParaRPr/>
          </a:p>
          <a:p>
            <a:pPr marL="0" lvl="0" indent="0" algn="l" rtl="0">
              <a:spcBef>
                <a:spcPts val="1200"/>
              </a:spcBef>
              <a:spcAft>
                <a:spcPts val="0"/>
              </a:spcAft>
              <a:buNone/>
            </a:pPr>
            <a:r>
              <a:rPr lang="en"/>
              <a:t>Here you will find a lot of content that shows all my work. I strive for excellence in all that I do, and this portfolio serves as a testament to my capabilities and accomplishments.</a:t>
            </a:r>
            <a:endParaRPr/>
          </a:p>
          <a:p>
            <a:pPr marL="0" lvl="0" indent="0" algn="l" rtl="0">
              <a:spcBef>
                <a:spcPts val="12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marL="0" lvl="0" indent="0" algn="l" rtl="0">
              <a:spcBef>
                <a:spcPts val="1200"/>
              </a:spcBef>
              <a:spcAft>
                <a:spcPts val="1200"/>
              </a:spcAft>
              <a:buClr>
                <a:schemeClr val="dk2"/>
              </a:buClr>
              <a:buSzPts val="1100"/>
              <a:buFont typeface="Arial"/>
              <a:buNone/>
            </a:pPr>
            <a:r>
              <a:rPr lang="en"/>
              <a:t>Sincerely,</a:t>
            </a:r>
            <a:endParaRPr/>
          </a:p>
        </p:txBody>
      </p:sp>
      <p:sp>
        <p:nvSpPr>
          <p:cNvPr id="447" name="Google Shape;447;p36"/>
          <p:cNvSpPr txBox="1"/>
          <p:nvPr/>
        </p:nvSpPr>
        <p:spPr>
          <a:xfrm>
            <a:off x="6662580" y="3791907"/>
            <a:ext cx="1768200" cy="440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Aldrich"/>
                <a:ea typeface="Aldrich"/>
                <a:cs typeface="Aldrich"/>
                <a:sym typeface="Aldrich"/>
              </a:rPr>
              <a:t>Jane Doe</a:t>
            </a:r>
            <a:endParaRPr sz="2000" b="1">
              <a:solidFill>
                <a:schemeClr val="dk1"/>
              </a:solidFill>
              <a:latin typeface="Aldrich"/>
              <a:ea typeface="Aldrich"/>
              <a:cs typeface="Aldrich"/>
              <a:sym typeface="Aldrich"/>
            </a:endParaRPr>
          </a:p>
        </p:txBody>
      </p:sp>
      <p:sp>
        <p:nvSpPr>
          <p:cNvPr id="448" name="Google Shape;448;p36"/>
          <p:cNvSpPr txBox="1"/>
          <p:nvPr/>
        </p:nvSpPr>
        <p:spPr>
          <a:xfrm>
            <a:off x="4878731" y="4310600"/>
            <a:ext cx="3552000" cy="293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1200"/>
              </a:spcAft>
              <a:buNone/>
            </a:pPr>
            <a:r>
              <a:rPr lang="en" sz="1200">
                <a:solidFill>
                  <a:schemeClr val="dk1"/>
                </a:solidFill>
                <a:latin typeface="Open Sans"/>
                <a:ea typeface="Open Sans"/>
                <a:cs typeface="Open Sans"/>
                <a:sym typeface="Open Sans"/>
              </a:rPr>
              <a:t>+91  620 421 838 | jane@freepik.com</a:t>
            </a:r>
            <a:endParaRPr sz="1200">
              <a:solidFill>
                <a:schemeClr val="dk1"/>
              </a:solidFill>
              <a:latin typeface="Open Sans"/>
              <a:ea typeface="Open Sans"/>
              <a:cs typeface="Open Sans"/>
              <a:sym typeface="Open Sans"/>
            </a:endParaRPr>
          </a:p>
        </p:txBody>
      </p:sp>
      <p:sp>
        <p:nvSpPr>
          <p:cNvPr id="449" name="Google Shape;449;p36"/>
          <p:cNvSpPr txBox="1"/>
          <p:nvPr/>
        </p:nvSpPr>
        <p:spPr>
          <a:xfrm>
            <a:off x="4657675" y="1398725"/>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Open Sans"/>
                <a:ea typeface="Open Sans"/>
                <a:cs typeface="Open Sans"/>
                <a:sym typeface="Open Sans"/>
              </a:rPr>
              <a:t>Slidesgo</a:t>
            </a:r>
            <a:endParaRPr sz="1200">
              <a:solidFill>
                <a:schemeClr val="dk1"/>
              </a:solidFill>
              <a:latin typeface="Open Sans"/>
              <a:ea typeface="Open Sans"/>
              <a:cs typeface="Open Sans"/>
              <a:sym typeface="Open Sans"/>
            </a:endParaRPr>
          </a:p>
        </p:txBody>
      </p:sp>
      <p:sp>
        <p:nvSpPr>
          <p:cNvPr id="450" name="Google Shape;450;p36"/>
          <p:cNvSpPr txBox="1"/>
          <p:nvPr/>
        </p:nvSpPr>
        <p:spPr>
          <a:xfrm>
            <a:off x="4657686" y="1631163"/>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Open Sans"/>
                <a:ea typeface="Open Sans"/>
                <a:cs typeface="Open Sans"/>
                <a:sym typeface="Open Sans"/>
              </a:rPr>
              <a:t>+91  651 736 904 </a:t>
            </a:r>
            <a:endParaRPr sz="1200">
              <a:solidFill>
                <a:schemeClr val="dk1"/>
              </a:solidFill>
              <a:latin typeface="Open Sans"/>
              <a:ea typeface="Open Sans"/>
              <a:cs typeface="Open Sans"/>
              <a:sym typeface="Open Sans"/>
            </a:endParaRPr>
          </a:p>
        </p:txBody>
      </p:sp>
      <p:sp>
        <p:nvSpPr>
          <p:cNvPr id="451" name="Google Shape;451;p36"/>
          <p:cNvSpPr txBox="1"/>
          <p:nvPr/>
        </p:nvSpPr>
        <p:spPr>
          <a:xfrm>
            <a:off x="4657686" y="1863600"/>
            <a:ext cx="3773100" cy="203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Open Sans"/>
                <a:ea typeface="Open Sans"/>
                <a:cs typeface="Open Sans"/>
                <a:sym typeface="Open Sans"/>
              </a:rPr>
              <a:t>charlie@slidesgo.com</a:t>
            </a:r>
            <a:endParaRPr sz="1200">
              <a:solidFill>
                <a:schemeClr val="dk1"/>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pic>
        <p:nvPicPr>
          <p:cNvPr id="456" name="Google Shape;456;p37"/>
          <p:cNvPicPr preferRelativeResize="0">
            <a:picLocks noGrp="1"/>
          </p:cNvPicPr>
          <p:nvPr>
            <p:ph type="pic" idx="4"/>
          </p:nvPr>
        </p:nvPicPr>
        <p:blipFill rotWithShape="1">
          <a:blip r:embed="rId3">
            <a:alphaModFix/>
          </a:blip>
          <a:srcRect l="16626" r="16626"/>
          <a:stretch/>
        </p:blipFill>
        <p:spPr>
          <a:xfrm>
            <a:off x="3302421" y="905132"/>
            <a:ext cx="1817206" cy="1817208"/>
          </a:xfrm>
          <a:prstGeom prst="rect">
            <a:avLst/>
          </a:prstGeom>
        </p:spPr>
      </p:pic>
      <p:sp>
        <p:nvSpPr>
          <p:cNvPr id="457" name="Google Shape;457;p37"/>
          <p:cNvSpPr/>
          <p:nvPr/>
        </p:nvSpPr>
        <p:spPr>
          <a:xfrm>
            <a:off x="3302425" y="905124"/>
            <a:ext cx="1817100" cy="1596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58" name="Google Shape;458;p37"/>
          <p:cNvSpPr txBox="1">
            <a:spLocks noGrp="1"/>
          </p:cNvSpPr>
          <p:nvPr>
            <p:ph type="title"/>
          </p:nvPr>
        </p:nvSpPr>
        <p:spPr>
          <a:xfrm>
            <a:off x="5399075" y="883275"/>
            <a:ext cx="26565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 showcase</a:t>
            </a:r>
            <a:endParaRPr/>
          </a:p>
        </p:txBody>
      </p:sp>
      <p:sp>
        <p:nvSpPr>
          <p:cNvPr id="459" name="Google Shape;459;p37"/>
          <p:cNvSpPr txBox="1">
            <a:spLocks noGrp="1"/>
          </p:cNvSpPr>
          <p:nvPr>
            <p:ph type="subTitle" idx="1"/>
          </p:nvPr>
        </p:nvSpPr>
        <p:spPr>
          <a:xfrm>
            <a:off x="5399075" y="1819100"/>
            <a:ext cx="26565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photo showcase is a collection of stunning images, each capturing the essence of my work. Let them inspire you!</a:t>
            </a:r>
            <a:endParaRPr/>
          </a:p>
        </p:txBody>
      </p:sp>
      <p:pic>
        <p:nvPicPr>
          <p:cNvPr id="460" name="Google Shape;460;p37"/>
          <p:cNvPicPr preferRelativeResize="0">
            <a:picLocks noGrp="1"/>
          </p:cNvPicPr>
          <p:nvPr>
            <p:ph type="pic" idx="2"/>
          </p:nvPr>
        </p:nvPicPr>
        <p:blipFill rotWithShape="1">
          <a:blip r:embed="rId4">
            <a:alphaModFix/>
          </a:blip>
          <a:srcRect l="22376" r="22371"/>
          <a:stretch/>
        </p:blipFill>
        <p:spPr>
          <a:xfrm>
            <a:off x="1007425" y="1064874"/>
            <a:ext cx="2440525" cy="2909577"/>
          </a:xfrm>
          <a:prstGeom prst="rect">
            <a:avLst/>
          </a:prstGeom>
        </p:spPr>
      </p:pic>
      <p:pic>
        <p:nvPicPr>
          <p:cNvPr id="461" name="Google Shape;461;p37"/>
          <p:cNvPicPr preferRelativeResize="0">
            <a:picLocks noGrp="1"/>
          </p:cNvPicPr>
          <p:nvPr>
            <p:ph type="pic" idx="3"/>
          </p:nvPr>
        </p:nvPicPr>
        <p:blipFill rotWithShape="1">
          <a:blip r:embed="rId5">
            <a:alphaModFix/>
          </a:blip>
          <a:srcRect t="16886" b="16892"/>
          <a:stretch/>
        </p:blipFill>
        <p:spPr>
          <a:xfrm>
            <a:off x="3185399" y="3061625"/>
            <a:ext cx="3257298" cy="1437700"/>
          </a:xfrm>
          <a:prstGeom prst="rect">
            <a:avLst/>
          </a:prstGeom>
        </p:spPr>
      </p:pic>
      <p:sp>
        <p:nvSpPr>
          <p:cNvPr id="462" name="Google Shape;462;p37"/>
          <p:cNvSpPr/>
          <p:nvPr/>
        </p:nvSpPr>
        <p:spPr>
          <a:xfrm>
            <a:off x="1007425" y="1064874"/>
            <a:ext cx="24405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3" name="Google Shape;463;p37"/>
          <p:cNvSpPr/>
          <p:nvPr/>
        </p:nvSpPr>
        <p:spPr>
          <a:xfrm>
            <a:off x="3185300" y="3061624"/>
            <a:ext cx="3257400" cy="1596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Senior Frontend Developer Portfolio by Slidesgo">
  <a:themeElements>
    <a:clrScheme name="Simple Light">
      <a:dk1>
        <a:srgbClr val="FFFFFF"/>
      </a:dk1>
      <a:lt1>
        <a:srgbClr val="292828"/>
      </a:lt1>
      <a:dk2>
        <a:srgbClr val="A67FF1"/>
      </a:dk2>
      <a:lt2>
        <a:srgbClr val="F5B150"/>
      </a:lt2>
      <a:accent1>
        <a:srgbClr val="C0E67A"/>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2011</Words>
  <Application>Microsoft Macintosh PowerPoint</Application>
  <PresentationFormat>화면 슬라이드 쇼(16:9)</PresentationFormat>
  <Paragraphs>315</Paragraphs>
  <Slides>41</Slides>
  <Notes>41</Notes>
  <HiddenSlides>0</HiddenSlides>
  <MMClips>0</MMClips>
  <ScaleCrop>false</ScaleCrop>
  <HeadingPairs>
    <vt:vector size="6" baseType="variant">
      <vt:variant>
        <vt:lpstr>사용한 글꼴</vt:lpstr>
      </vt:variant>
      <vt:variant>
        <vt:i4>10</vt:i4>
      </vt:variant>
      <vt:variant>
        <vt:lpstr>테마</vt:lpstr>
      </vt:variant>
      <vt:variant>
        <vt:i4>2</vt:i4>
      </vt:variant>
      <vt:variant>
        <vt:lpstr>슬라이드 제목</vt:lpstr>
      </vt:variant>
      <vt:variant>
        <vt:i4>41</vt:i4>
      </vt:variant>
    </vt:vector>
  </HeadingPairs>
  <TitlesOfParts>
    <vt:vector size="53" baseType="lpstr">
      <vt:lpstr>Gmarket Sans TTF Bold</vt:lpstr>
      <vt:lpstr>Nunito Light</vt:lpstr>
      <vt:lpstr>Proxima Nova</vt:lpstr>
      <vt:lpstr>Anaheim</vt:lpstr>
      <vt:lpstr>Calibri</vt:lpstr>
      <vt:lpstr>Open Sans</vt:lpstr>
      <vt:lpstr>Roboto Medium</vt:lpstr>
      <vt:lpstr>Amatic SC</vt:lpstr>
      <vt:lpstr>Arial</vt:lpstr>
      <vt:lpstr>Aldrich</vt:lpstr>
      <vt:lpstr>Senior Frontend Developer Portfolio by Slidesgo</vt:lpstr>
      <vt:lpstr>Slidesgo Final Pages</vt:lpstr>
      <vt:lpstr>AI로 집중 상태를 측정하는    공부 타이머 만들기</vt:lpstr>
      <vt:lpstr>프로젝트 구성</vt:lpstr>
      <vt:lpstr>Resume</vt:lpstr>
      <vt:lpstr>Contents of a portfolio</vt:lpstr>
      <vt:lpstr>Things to include in your portfolio</vt:lpstr>
      <vt:lpstr>Resume</vt:lpstr>
      <vt:lpstr>John Doe</vt:lpstr>
      <vt:lpstr>Cover letter</vt:lpstr>
      <vt:lpstr>Photo showcase</vt:lpstr>
      <vt:lpstr>My best work</vt:lpstr>
      <vt:lpstr>"Creativity is the key to unlocking your true potential"</vt:lpstr>
      <vt:lpstr>Previous projects</vt:lpstr>
      <vt:lpstr>What people say about me</vt:lpstr>
      <vt:lpstr>My skills and qualifications</vt:lpstr>
      <vt:lpstr>200</vt:lpstr>
      <vt:lpstr>A chart of the areas I work in</vt:lpstr>
      <vt:lpstr>Table</vt:lpstr>
      <vt:lpstr>How did I achieve success? </vt:lpstr>
      <vt:lpstr>Roadmap of my future projects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프레젠테이션</vt:lpstr>
      <vt:lpstr>PowerPoint 프레젠테이션</vt:lpstr>
      <vt:lpstr>PowerPoint 프레젠테이션</vt:lpstr>
      <vt:lpstr>PowerPoint 프레젠테이션</vt:lpstr>
      <vt:lpstr>PowerPoint 프레젠테이션</vt:lpstr>
      <vt:lpstr>...and our sets of editable icons</vt:lpstr>
      <vt:lpstr>Educational Icons</vt:lpstr>
      <vt:lpstr>Business Icons</vt:lpstr>
      <vt:lpstr>Help &amp; Support Icons</vt:lpstr>
      <vt:lpstr>Creative Process Icons</vt:lpstr>
      <vt:lpstr>Nature Icons</vt:lpstr>
      <vt:lpstr>SEO &amp; Marketing Icons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[1학년 4반]김지한</cp:lastModifiedBy>
  <cp:revision>2</cp:revision>
  <dcterms:modified xsi:type="dcterms:W3CDTF">2025-07-20T10:17:59Z</dcterms:modified>
</cp:coreProperties>
</file>